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69" r:id="rId6"/>
    <p:sldId id="270" r:id="rId7"/>
    <p:sldId id="267" r:id="rId8"/>
    <p:sldId id="271" r:id="rId9"/>
    <p:sldId id="268" r:id="rId10"/>
    <p:sldId id="261" r:id="rId11"/>
    <p:sldId id="260" r:id="rId12"/>
    <p:sldId id="263" r:id="rId13"/>
    <p:sldId id="266" r:id="rId14"/>
    <p:sldId id="264" r:id="rId15"/>
    <p:sldId id="259" r:id="rId16"/>
    <p:sldId id="272" r:id="rId17"/>
    <p:sldId id="273" r:id="rId18"/>
    <p:sldId id="274" r:id="rId19"/>
    <p:sldId id="278" r:id="rId20"/>
    <p:sldId id="275" r:id="rId21"/>
    <p:sldId id="277" r:id="rId22"/>
    <p:sldId id="276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E9D409-A644-4B2D-91A3-BB1072295870}">
          <p14:sldIdLst>
            <p14:sldId id="256"/>
            <p14:sldId id="257"/>
            <p14:sldId id="258"/>
            <p14:sldId id="279"/>
            <p14:sldId id="269"/>
            <p14:sldId id="270"/>
            <p14:sldId id="267"/>
            <p14:sldId id="271"/>
            <p14:sldId id="268"/>
            <p14:sldId id="261"/>
            <p14:sldId id="260"/>
            <p14:sldId id="263"/>
            <p14:sldId id="266"/>
          </p14:sldIdLst>
        </p14:section>
        <p14:section name="Untitled Section" id="{BFBE08B1-0EBC-43E2-898D-2D70455A2323}">
          <p14:sldIdLst>
            <p14:sldId id="264"/>
            <p14:sldId id="259"/>
            <p14:sldId id="272"/>
            <p14:sldId id="273"/>
            <p14:sldId id="274"/>
            <p14:sldId id="278"/>
            <p14:sldId id="275"/>
            <p14:sldId id="277"/>
            <p14:sldId id="276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A10CC-77AD-455B-892F-C5172873CA1D}" v="17" dt="2023-05-17T19:09:28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Zaimes" userId="26f0867a3d7e414f" providerId="LiveId" clId="{42CA10CC-77AD-455B-892F-C5172873CA1D}"/>
    <pc:docChg chg="undo custSel addSld delSld modSld sldOrd modSection">
      <pc:chgData name="Jon Zaimes" userId="26f0867a3d7e414f" providerId="LiveId" clId="{42CA10CC-77AD-455B-892F-C5172873CA1D}" dt="2023-05-18T00:47:42.153" v="1962" actId="20577"/>
      <pc:docMkLst>
        <pc:docMk/>
      </pc:docMkLst>
      <pc:sldChg chg="addSp modSp mod setBg setClrOvrMap">
        <pc:chgData name="Jon Zaimes" userId="26f0867a3d7e414f" providerId="LiveId" clId="{42CA10CC-77AD-455B-892F-C5172873CA1D}" dt="2023-05-17T16:50:31.059" v="335" actId="255"/>
        <pc:sldMkLst>
          <pc:docMk/>
          <pc:sldMk cId="937222323" sldId="256"/>
        </pc:sldMkLst>
        <pc:spChg chg="mod">
          <ac:chgData name="Jon Zaimes" userId="26f0867a3d7e414f" providerId="LiveId" clId="{42CA10CC-77AD-455B-892F-C5172873CA1D}" dt="2023-05-17T16:48:18.149" v="318" actId="26606"/>
          <ac:spMkLst>
            <pc:docMk/>
            <pc:sldMk cId="937222323" sldId="256"/>
            <ac:spMk id="2" creationId="{6A31098C-CDA1-42A1-ECAB-51995F94EF42}"/>
          </ac:spMkLst>
        </pc:spChg>
        <pc:spChg chg="mod">
          <ac:chgData name="Jon Zaimes" userId="26f0867a3d7e414f" providerId="LiveId" clId="{42CA10CC-77AD-455B-892F-C5172873CA1D}" dt="2023-05-17T16:50:31.059" v="335" actId="255"/>
          <ac:spMkLst>
            <pc:docMk/>
            <pc:sldMk cId="937222323" sldId="256"/>
            <ac:spMk id="3" creationId="{0461584C-4952-2D66-AE8E-15BC7B8D3376}"/>
          </ac:spMkLst>
        </pc:spChg>
        <pc:spChg chg="add">
          <ac:chgData name="Jon Zaimes" userId="26f0867a3d7e414f" providerId="LiveId" clId="{42CA10CC-77AD-455B-892F-C5172873CA1D}" dt="2023-05-17T16:48:18.149" v="318" actId="26606"/>
          <ac:spMkLst>
            <pc:docMk/>
            <pc:sldMk cId="937222323" sldId="256"/>
            <ac:spMk id="10" creationId="{5A59F003-E00A-43F9-91DC-CC54E3B87466}"/>
          </ac:spMkLst>
        </pc:spChg>
        <pc:spChg chg="add">
          <ac:chgData name="Jon Zaimes" userId="26f0867a3d7e414f" providerId="LiveId" clId="{42CA10CC-77AD-455B-892F-C5172873CA1D}" dt="2023-05-17T16:48:18.149" v="318" actId="26606"/>
          <ac:spMkLst>
            <pc:docMk/>
            <pc:sldMk cId="937222323" sldId="256"/>
            <ac:spMk id="12" creationId="{D74A4382-E3AD-430A-9A1F-DFA3E0E77A7D}"/>
          </ac:spMkLst>
        </pc:spChg>
        <pc:spChg chg="add">
          <ac:chgData name="Jon Zaimes" userId="26f0867a3d7e414f" providerId="LiveId" clId="{42CA10CC-77AD-455B-892F-C5172873CA1D}" dt="2023-05-17T16:48:18.149" v="318" actId="26606"/>
          <ac:spMkLst>
            <pc:docMk/>
            <pc:sldMk cId="937222323" sldId="256"/>
            <ac:spMk id="14" creationId="{79F40191-0F44-4FD1-82CC-ACB507C14BE6}"/>
          </ac:spMkLst>
        </pc:spChg>
        <pc:picChg chg="add mod ord">
          <ac:chgData name="Jon Zaimes" userId="26f0867a3d7e414f" providerId="LiveId" clId="{42CA10CC-77AD-455B-892F-C5172873CA1D}" dt="2023-05-17T16:48:18.149" v="318" actId="26606"/>
          <ac:picMkLst>
            <pc:docMk/>
            <pc:sldMk cId="937222323" sldId="256"/>
            <ac:picMk id="5" creationId="{5F95FD8E-3F14-DB4C-7DFA-63EBE59D907B}"/>
          </ac:picMkLst>
        </pc:picChg>
      </pc:sldChg>
      <pc:sldChg chg="addSp modSp mod setBg">
        <pc:chgData name="Jon Zaimes" userId="26f0867a3d7e414f" providerId="LiveId" clId="{42CA10CC-77AD-455B-892F-C5172873CA1D}" dt="2023-05-17T16:59:48.314" v="616" actId="26606"/>
        <pc:sldMkLst>
          <pc:docMk/>
          <pc:sldMk cId="2618817644" sldId="257"/>
        </pc:sldMkLst>
        <pc:spChg chg="mod">
          <ac:chgData name="Jon Zaimes" userId="26f0867a3d7e414f" providerId="LiveId" clId="{42CA10CC-77AD-455B-892F-C5172873CA1D}" dt="2023-05-17T16:59:48.314" v="616" actId="26606"/>
          <ac:spMkLst>
            <pc:docMk/>
            <pc:sldMk cId="2618817644" sldId="257"/>
            <ac:spMk id="2" creationId="{96AD694D-F0EE-66B0-5DE1-108410973689}"/>
          </ac:spMkLst>
        </pc:spChg>
        <pc:spChg chg="add">
          <ac:chgData name="Jon Zaimes" userId="26f0867a3d7e414f" providerId="LiveId" clId="{42CA10CC-77AD-455B-892F-C5172873CA1D}" dt="2023-05-17T16:59:48.314" v="616" actId="26606"/>
          <ac:spMkLst>
            <pc:docMk/>
            <pc:sldMk cId="2618817644" sldId="257"/>
            <ac:spMk id="10" creationId="{0E91F5CA-B392-444C-88E3-BF5BAAEBDEB0}"/>
          </ac:spMkLst>
        </pc:spChg>
        <pc:spChg chg="add">
          <ac:chgData name="Jon Zaimes" userId="26f0867a3d7e414f" providerId="LiveId" clId="{42CA10CC-77AD-455B-892F-C5172873CA1D}" dt="2023-05-17T16:59:48.314" v="616" actId="26606"/>
          <ac:spMkLst>
            <pc:docMk/>
            <pc:sldMk cId="2618817644" sldId="257"/>
            <ac:spMk id="12" creationId="{0459807F-B6FA-44D3-9A53-C55B6B56884A}"/>
          </ac:spMkLst>
        </pc:spChg>
        <pc:picChg chg="mod">
          <ac:chgData name="Jon Zaimes" userId="26f0867a3d7e414f" providerId="LiveId" clId="{42CA10CC-77AD-455B-892F-C5172873CA1D}" dt="2023-05-17T16:59:48.314" v="616" actId="26606"/>
          <ac:picMkLst>
            <pc:docMk/>
            <pc:sldMk cId="2618817644" sldId="257"/>
            <ac:picMk id="5" creationId="{67158681-D5E2-503D-9680-E8AE48859A13}"/>
          </ac:picMkLst>
        </pc:picChg>
      </pc:sldChg>
      <pc:sldChg chg="addSp modSp mod setBg">
        <pc:chgData name="Jon Zaimes" userId="26f0867a3d7e414f" providerId="LiveId" clId="{42CA10CC-77AD-455B-892F-C5172873CA1D}" dt="2023-05-17T17:04:39.830" v="723" actId="20577"/>
        <pc:sldMkLst>
          <pc:docMk/>
          <pc:sldMk cId="2729650845" sldId="258"/>
        </pc:sldMkLst>
        <pc:spChg chg="mo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2" creationId="{E66AE785-AD37-578D-18CB-F63186F4019B}"/>
          </ac:spMkLst>
        </pc:spChg>
        <pc:spChg chg="mod">
          <ac:chgData name="Jon Zaimes" userId="26f0867a3d7e414f" providerId="LiveId" clId="{42CA10CC-77AD-455B-892F-C5172873CA1D}" dt="2023-05-17T17:04:39.830" v="723" actId="20577"/>
          <ac:spMkLst>
            <pc:docMk/>
            <pc:sldMk cId="2729650845" sldId="258"/>
            <ac:spMk id="3" creationId="{96D91E5C-9AF6-48F8-9D26-CA1AE20A3BDC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8" creationId="{09588DA8-065E-4F6F-8EFD-43104AB2E0CF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10" creationId="{C4285719-470E-454C-AF62-8323075F1F5B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12" creationId="{CD9FE4EF-C4D8-49A0-B2FF-81D8DB7D8A24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14" creationId="{4300840D-0A0B-4512-BACA-B439D5B9C57C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16" creationId="{D2B78728-A580-49A7-84F9-6EF6F583ADE0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18" creationId="{38FAA1A1-D861-433F-88FA-1E9D6FD31D11}"/>
          </ac:spMkLst>
        </pc:spChg>
        <pc:spChg chg="add">
          <ac:chgData name="Jon Zaimes" userId="26f0867a3d7e414f" providerId="LiveId" clId="{42CA10CC-77AD-455B-892F-C5172873CA1D}" dt="2023-05-17T17:00:35.646" v="617" actId="26606"/>
          <ac:spMkLst>
            <pc:docMk/>
            <pc:sldMk cId="2729650845" sldId="258"/>
            <ac:spMk id="20" creationId="{8D71EDA1-87BF-4D5D-AB79-F346FD19278A}"/>
          </ac:spMkLst>
        </pc:spChg>
      </pc:sldChg>
      <pc:sldChg chg="modSp mod">
        <pc:chgData name="Jon Zaimes" userId="26f0867a3d7e414f" providerId="LiveId" clId="{42CA10CC-77AD-455B-892F-C5172873CA1D}" dt="2023-05-17T17:30:08.984" v="887" actId="20577"/>
        <pc:sldMkLst>
          <pc:docMk/>
          <pc:sldMk cId="820163406" sldId="259"/>
        </pc:sldMkLst>
        <pc:spChg chg="mod">
          <ac:chgData name="Jon Zaimes" userId="26f0867a3d7e414f" providerId="LiveId" clId="{42CA10CC-77AD-455B-892F-C5172873CA1D}" dt="2023-05-17T17:30:08.984" v="887" actId="20577"/>
          <ac:spMkLst>
            <pc:docMk/>
            <pc:sldMk cId="820163406" sldId="259"/>
            <ac:spMk id="2" creationId="{E27039E0-2DD0-5616-3FB7-CB42A7F0D53A}"/>
          </ac:spMkLst>
        </pc:spChg>
      </pc:sldChg>
      <pc:sldChg chg="modSp mod">
        <pc:chgData name="Jon Zaimes" userId="26f0867a3d7e414f" providerId="LiveId" clId="{42CA10CC-77AD-455B-892F-C5172873CA1D}" dt="2023-05-17T02:07:52.782" v="69" actId="27636"/>
        <pc:sldMkLst>
          <pc:docMk/>
          <pc:sldMk cId="3826439973" sldId="260"/>
        </pc:sldMkLst>
        <pc:spChg chg="mod">
          <ac:chgData name="Jon Zaimes" userId="26f0867a3d7e414f" providerId="LiveId" clId="{42CA10CC-77AD-455B-892F-C5172873CA1D}" dt="2023-05-17T02:07:52.782" v="69" actId="27636"/>
          <ac:spMkLst>
            <pc:docMk/>
            <pc:sldMk cId="3826439973" sldId="260"/>
            <ac:spMk id="3" creationId="{77D9E5AE-A9B7-36FF-6E48-5E8A21D7EDF1}"/>
          </ac:spMkLst>
        </pc:spChg>
      </pc:sldChg>
      <pc:sldChg chg="addSp modSp mod setBg">
        <pc:chgData name="Jon Zaimes" userId="26f0867a3d7e414f" providerId="LiveId" clId="{42CA10CC-77AD-455B-892F-C5172873CA1D}" dt="2023-05-17T17:14:31.647" v="743" actId="26606"/>
        <pc:sldMkLst>
          <pc:docMk/>
          <pc:sldMk cId="2022267240" sldId="263"/>
        </pc:sldMkLst>
        <pc:spChg chg="mod ord">
          <ac:chgData name="Jon Zaimes" userId="26f0867a3d7e414f" providerId="LiveId" clId="{42CA10CC-77AD-455B-892F-C5172873CA1D}" dt="2023-05-17T17:14:31.647" v="743" actId="26606"/>
          <ac:spMkLst>
            <pc:docMk/>
            <pc:sldMk cId="2022267240" sldId="263"/>
            <ac:spMk id="4" creationId="{16DD337F-A4D6-E63F-02BF-3B772F810513}"/>
          </ac:spMkLst>
        </pc:spChg>
        <pc:spChg chg="add">
          <ac:chgData name="Jon Zaimes" userId="26f0867a3d7e414f" providerId="LiveId" clId="{42CA10CC-77AD-455B-892F-C5172873CA1D}" dt="2023-05-17T17:14:31.647" v="743" actId="26606"/>
          <ac:spMkLst>
            <pc:docMk/>
            <pc:sldMk cId="2022267240" sldId="263"/>
            <ac:spMk id="19" creationId="{FFCDD23B-75C8-427B-BD08-53C8156CD7CD}"/>
          </ac:spMkLst>
        </pc:spChg>
        <pc:spChg chg="add">
          <ac:chgData name="Jon Zaimes" userId="26f0867a3d7e414f" providerId="LiveId" clId="{42CA10CC-77AD-455B-892F-C5172873CA1D}" dt="2023-05-17T17:14:31.647" v="743" actId="26606"/>
          <ac:spMkLst>
            <pc:docMk/>
            <pc:sldMk cId="2022267240" sldId="263"/>
            <ac:spMk id="21" creationId="{AFFC87AC-C919-4FE5-BAC3-39509E001152}"/>
          </ac:spMkLst>
        </pc:spChg>
        <pc:spChg chg="add">
          <ac:chgData name="Jon Zaimes" userId="26f0867a3d7e414f" providerId="LiveId" clId="{42CA10CC-77AD-455B-892F-C5172873CA1D}" dt="2023-05-17T17:14:31.647" v="743" actId="26606"/>
          <ac:spMkLst>
            <pc:docMk/>
            <pc:sldMk cId="2022267240" sldId="263"/>
            <ac:spMk id="23" creationId="{AB5E08C4-8CDD-4623-A5B8-E998C6DEE3B7}"/>
          </ac:spMkLst>
        </pc:spChg>
        <pc:spChg chg="add">
          <ac:chgData name="Jon Zaimes" userId="26f0867a3d7e414f" providerId="LiveId" clId="{42CA10CC-77AD-455B-892F-C5172873CA1D}" dt="2023-05-17T17:14:31.647" v="743" actId="26606"/>
          <ac:spMkLst>
            <pc:docMk/>
            <pc:sldMk cId="2022267240" sldId="263"/>
            <ac:spMk id="25" creationId="{15F33878-D502-4FFA-8ACE-F2AECDB2A23F}"/>
          </ac:spMkLst>
        </pc:spChg>
        <pc:picChg chg="mod">
          <ac:chgData name="Jon Zaimes" userId="26f0867a3d7e414f" providerId="LiveId" clId="{42CA10CC-77AD-455B-892F-C5172873CA1D}" dt="2023-05-17T17:14:31.647" v="743" actId="26606"/>
          <ac:picMkLst>
            <pc:docMk/>
            <pc:sldMk cId="2022267240" sldId="263"/>
            <ac:picMk id="12" creationId="{A92C0731-79A9-FD41-4756-03B63391B88E}"/>
          </ac:picMkLst>
        </pc:picChg>
        <pc:picChg chg="mod">
          <ac:chgData name="Jon Zaimes" userId="26f0867a3d7e414f" providerId="LiveId" clId="{42CA10CC-77AD-455B-892F-C5172873CA1D}" dt="2023-05-17T17:14:31.647" v="743" actId="26606"/>
          <ac:picMkLst>
            <pc:docMk/>
            <pc:sldMk cId="2022267240" sldId="263"/>
            <ac:picMk id="14" creationId="{E7F1200D-71F6-4BA8-B23A-7C9A56110C97}"/>
          </ac:picMkLst>
        </pc:picChg>
      </pc:sldChg>
      <pc:sldChg chg="addSp delSp modSp del">
        <pc:chgData name="Jon Zaimes" userId="26f0867a3d7e414f" providerId="LiveId" clId="{42CA10CC-77AD-455B-892F-C5172873CA1D}" dt="2023-05-17T17:32:59.982" v="889" actId="47"/>
        <pc:sldMkLst>
          <pc:docMk/>
          <pc:sldMk cId="3902571581" sldId="265"/>
        </pc:sldMkLst>
        <pc:spChg chg="mod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2" creationId="{9FFC9529-E528-5CC1-BE09-95D2D0BBB756}"/>
          </ac:spMkLst>
        </pc:spChg>
        <pc:spChg chg="del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3" creationId="{EC0AA2DF-A9BA-577F-135A-7C2D3B65CBE0}"/>
          </ac:spMkLst>
        </pc:spChg>
        <pc:spChg chg="del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4" creationId="{B612451E-9267-22DA-6E37-4CDA5C73DF48}"/>
          </ac:spMkLst>
        </pc:spChg>
        <pc:spChg chg="add del mod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5" creationId="{F0FE75B0-57CA-C832-110E-C774F49295D7}"/>
          </ac:spMkLst>
        </pc:spChg>
        <pc:spChg chg="add mod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6" creationId="{4E3257AB-BE1D-BF79-8AD0-3ACCDA66AB1D}"/>
          </ac:spMkLst>
        </pc:spChg>
        <pc:spChg chg="add mod">
          <ac:chgData name="Jon Zaimes" userId="26f0867a3d7e414f" providerId="LiveId" clId="{42CA10CC-77AD-455B-892F-C5172873CA1D}" dt="2023-05-17T17:32:49.500" v="888"/>
          <ac:spMkLst>
            <pc:docMk/>
            <pc:sldMk cId="3902571581" sldId="265"/>
            <ac:spMk id="7" creationId="{11A39DB5-37B3-4FE6-0479-4F649ADAE495}"/>
          </ac:spMkLst>
        </pc:spChg>
      </pc:sldChg>
      <pc:sldChg chg="addSp delSp modSp mod setBg setClrOvrMap">
        <pc:chgData name="Jon Zaimes" userId="26f0867a3d7e414f" providerId="LiveId" clId="{42CA10CC-77AD-455B-892F-C5172873CA1D}" dt="2023-05-17T17:16:07.314" v="752" actId="14100"/>
        <pc:sldMkLst>
          <pc:docMk/>
          <pc:sldMk cId="2293457912" sldId="266"/>
        </pc:sldMkLst>
        <pc:spChg chg="mo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" creationId="{65F35BC6-3838-FF87-6891-9FABE9E2C6C8}"/>
          </ac:spMkLst>
        </pc:spChg>
        <pc:spChg chg="mod">
          <ac:chgData name="Jon Zaimes" userId="26f0867a3d7e414f" providerId="LiveId" clId="{42CA10CC-77AD-455B-892F-C5172873CA1D}" dt="2023-05-17T17:16:07.314" v="752" actId="14100"/>
          <ac:spMkLst>
            <pc:docMk/>
            <pc:sldMk cId="2293457912" sldId="266"/>
            <ac:spMk id="3" creationId="{7F5A1710-4ACF-783D-2CAC-B561A98AA47E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8" creationId="{DEE2AD96-B495-4E06-9291-B71706F728CB}"/>
          </ac:spMkLst>
        </pc:spChg>
        <pc:spChg chg="add del">
          <ac:chgData name="Jon Zaimes" userId="26f0867a3d7e414f" providerId="LiveId" clId="{42CA10CC-77AD-455B-892F-C5172873CA1D}" dt="2023-05-17T17:15:11.782" v="745" actId="26606"/>
          <ac:spMkLst>
            <pc:docMk/>
            <pc:sldMk cId="2293457912" sldId="266"/>
            <ac:spMk id="9" creationId="{9228552E-C8B1-4A80-8448-0787CE0FC704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10" creationId="{53CF6D67-C5A8-4ADD-9E8E-1E38CA1D3166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12" creationId="{86909FA0-B515-4681-B7A8-FA281D133B94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14" creationId="{21C9FE86-FCC3-4A31-AA1C-C882262B7FE7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16" creationId="{7D96243B-ECED-4B71-8E06-AE9A285EAD20}"/>
          </ac:spMkLst>
        </pc:spChg>
        <pc:spChg chg="add del">
          <ac:chgData name="Jon Zaimes" userId="26f0867a3d7e414f" providerId="LiveId" clId="{42CA10CC-77AD-455B-892F-C5172873CA1D}" dt="2023-05-17T17:15:15.432" v="747" actId="26606"/>
          <ac:spMkLst>
            <pc:docMk/>
            <pc:sldMk cId="2293457912" sldId="266"/>
            <ac:spMk id="18" creationId="{A09989E4-EFDC-4A90-A633-E0525FB4139E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0" creationId="{8D71EDA1-87BF-4D5D-AB79-F346FD19278A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1" creationId="{09588DA8-065E-4F6F-8EFD-43104AB2E0CF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2" creationId="{C4285719-470E-454C-AF62-8323075F1F5B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3" creationId="{CD9FE4EF-C4D8-49A0-B2FF-81D8DB7D8A24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4" creationId="{4300840D-0A0B-4512-BACA-B439D5B9C57C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5" creationId="{D2B78728-A580-49A7-84F9-6EF6F583ADE0}"/>
          </ac:spMkLst>
        </pc:spChg>
        <pc:spChg chg="add">
          <ac:chgData name="Jon Zaimes" userId="26f0867a3d7e414f" providerId="LiveId" clId="{42CA10CC-77AD-455B-892F-C5172873CA1D}" dt="2023-05-17T17:15:15.458" v="748" actId="26606"/>
          <ac:spMkLst>
            <pc:docMk/>
            <pc:sldMk cId="2293457912" sldId="266"/>
            <ac:spMk id="26" creationId="{38FAA1A1-D861-433F-88FA-1E9D6FD31D11}"/>
          </ac:spMkLst>
        </pc:spChg>
        <pc:picChg chg="add del">
          <ac:chgData name="Jon Zaimes" userId="26f0867a3d7e414f" providerId="LiveId" clId="{42CA10CC-77AD-455B-892F-C5172873CA1D}" dt="2023-05-17T17:15:11.782" v="745" actId="26606"/>
          <ac:picMkLst>
            <pc:docMk/>
            <pc:sldMk cId="2293457912" sldId="266"/>
            <ac:picMk id="5" creationId="{2C56EA69-D80B-A548-84B6-400BFD3ABF5B}"/>
          </ac:picMkLst>
        </pc:picChg>
      </pc:sldChg>
      <pc:sldChg chg="addSp modSp mod setBg">
        <pc:chgData name="Jon Zaimes" userId="26f0867a3d7e414f" providerId="LiveId" clId="{42CA10CC-77AD-455B-892F-C5172873CA1D}" dt="2023-05-17T17:19:50.669" v="821" actId="27636"/>
        <pc:sldMkLst>
          <pc:docMk/>
          <pc:sldMk cId="1860731595" sldId="267"/>
        </pc:sldMkLst>
        <pc:spChg chg="mod ord">
          <ac:chgData name="Jon Zaimes" userId="26f0867a3d7e414f" providerId="LiveId" clId="{42CA10CC-77AD-455B-892F-C5172873CA1D}" dt="2023-05-17T17:19:50.669" v="821" actId="27636"/>
          <ac:spMkLst>
            <pc:docMk/>
            <pc:sldMk cId="1860731595" sldId="267"/>
            <ac:spMk id="2" creationId="{6814718E-CD86-3873-F745-DC45C87967DA}"/>
          </ac:spMkLst>
        </pc:spChg>
        <pc:spChg chg="add">
          <ac:chgData name="Jon Zaimes" userId="26f0867a3d7e414f" providerId="LiveId" clId="{42CA10CC-77AD-455B-892F-C5172873CA1D}" dt="2023-05-17T17:08:52.918" v="724" actId="26606"/>
          <ac:spMkLst>
            <pc:docMk/>
            <pc:sldMk cId="1860731595" sldId="267"/>
            <ac:spMk id="10" creationId="{9203DE33-2CD4-4CA8-9AF3-37C3B65133B0}"/>
          </ac:spMkLst>
        </pc:spChg>
        <pc:spChg chg="add">
          <ac:chgData name="Jon Zaimes" userId="26f0867a3d7e414f" providerId="LiveId" clId="{42CA10CC-77AD-455B-892F-C5172873CA1D}" dt="2023-05-17T17:08:52.918" v="724" actId="26606"/>
          <ac:spMkLst>
            <pc:docMk/>
            <pc:sldMk cId="1860731595" sldId="267"/>
            <ac:spMk id="12" creationId="{0AF57B88-1D4C-41FA-A761-EC1DD10C35CB}"/>
          </ac:spMkLst>
        </pc:spChg>
        <pc:spChg chg="add">
          <ac:chgData name="Jon Zaimes" userId="26f0867a3d7e414f" providerId="LiveId" clId="{42CA10CC-77AD-455B-892F-C5172873CA1D}" dt="2023-05-17T17:08:52.918" v="724" actId="26606"/>
          <ac:spMkLst>
            <pc:docMk/>
            <pc:sldMk cId="1860731595" sldId="267"/>
            <ac:spMk id="14" creationId="{D2548F45-5164-4ABB-8212-7F293FDED8D4}"/>
          </ac:spMkLst>
        </pc:spChg>
        <pc:spChg chg="add">
          <ac:chgData name="Jon Zaimes" userId="26f0867a3d7e414f" providerId="LiveId" clId="{42CA10CC-77AD-455B-892F-C5172873CA1D}" dt="2023-05-17T17:08:52.918" v="724" actId="26606"/>
          <ac:spMkLst>
            <pc:docMk/>
            <pc:sldMk cId="1860731595" sldId="267"/>
            <ac:spMk id="16" creationId="{5E81CCFB-7BEF-4186-86FB-D09450B4D02D}"/>
          </ac:spMkLst>
        </pc:spChg>
        <pc:picChg chg="mod">
          <ac:chgData name="Jon Zaimes" userId="26f0867a3d7e414f" providerId="LiveId" clId="{42CA10CC-77AD-455B-892F-C5172873CA1D}" dt="2023-05-17T17:18:43.391" v="788" actId="1076"/>
          <ac:picMkLst>
            <pc:docMk/>
            <pc:sldMk cId="1860731595" sldId="267"/>
            <ac:picMk id="5" creationId="{0E7A8F35-CE3C-6852-6EC1-7C1B03CFD2B6}"/>
          </ac:picMkLst>
        </pc:picChg>
      </pc:sldChg>
      <pc:sldChg chg="addSp delSp modSp mod setBg setClrOvrMap">
        <pc:chgData name="Jon Zaimes" userId="26f0867a3d7e414f" providerId="LiveId" clId="{42CA10CC-77AD-455B-892F-C5172873CA1D}" dt="2023-05-17T17:21:28.464" v="825" actId="14100"/>
        <pc:sldMkLst>
          <pc:docMk/>
          <pc:sldMk cId="3945857271" sldId="268"/>
        </pc:sldMkLst>
        <pc:spChg chg="mod ord">
          <ac:chgData name="Jon Zaimes" userId="26f0867a3d7e414f" providerId="LiveId" clId="{42CA10CC-77AD-455B-892F-C5172873CA1D}" dt="2023-05-17T17:11:09.135" v="737" actId="120"/>
          <ac:spMkLst>
            <pc:docMk/>
            <pc:sldMk cId="3945857271" sldId="268"/>
            <ac:spMk id="2" creationId="{5C2D7053-4BCB-C4F7-D992-EA2E8FE8986E}"/>
          </ac:spMkLst>
        </pc:spChg>
        <pc:spChg chg="add del">
          <ac:chgData name="Jon Zaimes" userId="26f0867a3d7e414f" providerId="LiveId" clId="{42CA10CC-77AD-455B-892F-C5172873CA1D}" dt="2023-05-17T17:10:22.132" v="728" actId="26606"/>
          <ac:spMkLst>
            <pc:docMk/>
            <pc:sldMk cId="3945857271" sldId="268"/>
            <ac:spMk id="7" creationId="{0671A8AE-40A1-4631-A6B8-581AFF065482}"/>
          </ac:spMkLst>
        </pc:spChg>
        <pc:spChg chg="add del">
          <ac:chgData name="Jon Zaimes" userId="26f0867a3d7e414f" providerId="LiveId" clId="{42CA10CC-77AD-455B-892F-C5172873CA1D}" dt="2023-05-17T17:10:22.132" v="728" actId="26606"/>
          <ac:spMkLst>
            <pc:docMk/>
            <pc:sldMk cId="3945857271" sldId="268"/>
            <ac:spMk id="8" creationId="{AB58EF07-17C2-48CF-ABB0-EEF1F17CB8F0}"/>
          </ac:spMkLst>
        </pc:spChg>
        <pc:spChg chg="add del">
          <ac:chgData name="Jon Zaimes" userId="26f0867a3d7e414f" providerId="LiveId" clId="{42CA10CC-77AD-455B-892F-C5172873CA1D}" dt="2023-05-17T17:10:22.132" v="728" actId="26606"/>
          <ac:spMkLst>
            <pc:docMk/>
            <pc:sldMk cId="3945857271" sldId="268"/>
            <ac:spMk id="9" creationId="{AF2F604E-43BE-4DC3-B983-E071523364F8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10" creationId="{A4E37431-20F0-4DD6-84A9-ED2B644943A2}"/>
          </ac:spMkLst>
        </pc:spChg>
        <pc:spChg chg="add del">
          <ac:chgData name="Jon Zaimes" userId="26f0867a3d7e414f" providerId="LiveId" clId="{42CA10CC-77AD-455B-892F-C5172873CA1D}" dt="2023-05-17T17:10:22.132" v="728" actId="26606"/>
          <ac:spMkLst>
            <pc:docMk/>
            <pc:sldMk cId="3945857271" sldId="268"/>
            <ac:spMk id="11" creationId="{08C9B587-E65E-4B52-B37C-ABEBB6E87928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12" creationId="{0AE98B72-66C6-4AB4-AF0D-BA830DE86393}"/>
          </ac:spMkLst>
        </pc:spChg>
        <pc:spChg chg="add">
          <ac:chgData name="Jon Zaimes" userId="26f0867a3d7e414f" providerId="LiveId" clId="{42CA10CC-77AD-455B-892F-C5172873CA1D}" dt="2023-05-17T17:10:31.863" v="729" actId="26606"/>
          <ac:spMkLst>
            <pc:docMk/>
            <pc:sldMk cId="3945857271" sldId="268"/>
            <ac:spMk id="13" creationId="{9203DE33-2CD4-4CA8-9AF3-37C3B65133B0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14" creationId="{407EAFC6-733F-403D-BB4D-05A3A28742F1}"/>
          </ac:spMkLst>
        </pc:spChg>
        <pc:spChg chg="add">
          <ac:chgData name="Jon Zaimes" userId="26f0867a3d7e414f" providerId="LiveId" clId="{42CA10CC-77AD-455B-892F-C5172873CA1D}" dt="2023-05-17T17:10:31.863" v="729" actId="26606"/>
          <ac:spMkLst>
            <pc:docMk/>
            <pc:sldMk cId="3945857271" sldId="268"/>
            <ac:spMk id="15" creationId="{0AF57B88-1D4C-41FA-A761-EC1DD10C35CB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16" creationId="{17A36730-4CB0-4F61-AD11-A44C9765833F}"/>
          </ac:spMkLst>
        </pc:spChg>
        <pc:spChg chg="add">
          <ac:chgData name="Jon Zaimes" userId="26f0867a3d7e414f" providerId="LiveId" clId="{42CA10CC-77AD-455B-892F-C5172873CA1D}" dt="2023-05-17T17:10:31.863" v="729" actId="26606"/>
          <ac:spMkLst>
            <pc:docMk/>
            <pc:sldMk cId="3945857271" sldId="268"/>
            <ac:spMk id="17" creationId="{D2548F45-5164-4ABB-8212-7F293FDED8D4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18" creationId="{C69C79E1-F916-4929-A4F3-DE763D4BFA57}"/>
          </ac:spMkLst>
        </pc:spChg>
        <pc:spChg chg="add">
          <ac:chgData name="Jon Zaimes" userId="26f0867a3d7e414f" providerId="LiveId" clId="{42CA10CC-77AD-455B-892F-C5172873CA1D}" dt="2023-05-17T17:10:31.863" v="729" actId="26606"/>
          <ac:spMkLst>
            <pc:docMk/>
            <pc:sldMk cId="3945857271" sldId="268"/>
            <ac:spMk id="19" creationId="{5E81CCFB-7BEF-4186-86FB-D09450B4D02D}"/>
          </ac:spMkLst>
        </pc:spChg>
        <pc:spChg chg="add del">
          <ac:chgData name="Jon Zaimes" userId="26f0867a3d7e414f" providerId="LiveId" clId="{42CA10CC-77AD-455B-892F-C5172873CA1D}" dt="2023-05-17T17:10:14.770" v="726" actId="26606"/>
          <ac:spMkLst>
            <pc:docMk/>
            <pc:sldMk cId="3945857271" sldId="268"/>
            <ac:spMk id="20" creationId="{767334AB-16BD-4EC7-8C6B-4B5171600933}"/>
          </ac:spMkLst>
        </pc:spChg>
        <pc:picChg chg="mod">
          <ac:chgData name="Jon Zaimes" userId="26f0867a3d7e414f" providerId="LiveId" clId="{42CA10CC-77AD-455B-892F-C5172873CA1D}" dt="2023-05-17T17:21:28.464" v="825" actId="14100"/>
          <ac:picMkLst>
            <pc:docMk/>
            <pc:sldMk cId="3945857271" sldId="268"/>
            <ac:picMk id="5" creationId="{753BCF16-A41D-7757-1BAD-969FA0A3419A}"/>
          </ac:picMkLst>
        </pc:picChg>
      </pc:sldChg>
      <pc:sldChg chg="addSp delSp modSp new mod setBg setClrOvrMap">
        <pc:chgData name="Jon Zaimes" userId="26f0867a3d7e414f" providerId="LiveId" clId="{42CA10CC-77AD-455B-892F-C5172873CA1D}" dt="2023-05-17T17:12:41.922" v="742" actId="26606"/>
        <pc:sldMkLst>
          <pc:docMk/>
          <pc:sldMk cId="3698712128" sldId="269"/>
        </pc:sldMkLst>
        <pc:spChg chg="mod ord">
          <ac:chgData name="Jon Zaimes" userId="26f0867a3d7e414f" providerId="LiveId" clId="{42CA10CC-77AD-455B-892F-C5172873CA1D}" dt="2023-05-17T17:12:41.922" v="742" actId="26606"/>
          <ac:spMkLst>
            <pc:docMk/>
            <pc:sldMk cId="3698712128" sldId="269"/>
            <ac:spMk id="2" creationId="{B610379B-5D96-5613-1C35-FC53281910B1}"/>
          </ac:spMkLst>
        </pc:spChg>
        <pc:spChg chg="del">
          <ac:chgData name="Jon Zaimes" userId="26f0867a3d7e414f" providerId="LiveId" clId="{42CA10CC-77AD-455B-892F-C5172873CA1D}" dt="2023-05-17T16:37:19.435" v="96" actId="931"/>
          <ac:spMkLst>
            <pc:docMk/>
            <pc:sldMk cId="3698712128" sldId="269"/>
            <ac:spMk id="3" creationId="{E8FDA684-6053-3742-5E00-0B9AE601F427}"/>
          </ac:spMkLst>
        </pc:spChg>
        <pc:spChg chg="add mod">
          <ac:chgData name="Jon Zaimes" userId="26f0867a3d7e414f" providerId="LiveId" clId="{42CA10CC-77AD-455B-892F-C5172873CA1D}" dt="2023-05-17T16:43:27.972" v="180" actId="571"/>
          <ac:spMkLst>
            <pc:docMk/>
            <pc:sldMk cId="3698712128" sldId="269"/>
            <ac:spMk id="6" creationId="{9B06D7D9-0538-3FE1-F2C7-3C17B1927395}"/>
          </ac:spMkLst>
        </pc:spChg>
        <pc:spChg chg="add mod">
          <ac:chgData name="Jon Zaimes" userId="26f0867a3d7e414f" providerId="LiveId" clId="{42CA10CC-77AD-455B-892F-C5172873CA1D}" dt="2023-05-17T16:43:03.068" v="177" actId="571"/>
          <ac:spMkLst>
            <pc:docMk/>
            <pc:sldMk cId="3698712128" sldId="269"/>
            <ac:spMk id="7" creationId="{1F1EA2D6-FF4C-7CE9-96E2-5C805AED5003}"/>
          </ac:spMkLst>
        </pc:spChg>
        <pc:spChg chg="add mod">
          <ac:chgData name="Jon Zaimes" userId="26f0867a3d7e414f" providerId="LiveId" clId="{42CA10CC-77AD-455B-892F-C5172873CA1D}" dt="2023-05-17T16:43:03.068" v="177" actId="571"/>
          <ac:spMkLst>
            <pc:docMk/>
            <pc:sldMk cId="3698712128" sldId="269"/>
            <ac:spMk id="8" creationId="{BA5BCFBD-72AF-4643-411D-A0AB94939E04}"/>
          </ac:spMkLst>
        </pc:spChg>
        <pc:spChg chg="add del">
          <ac:chgData name="Jon Zaimes" userId="26f0867a3d7e414f" providerId="LiveId" clId="{42CA10CC-77AD-455B-892F-C5172873CA1D}" dt="2023-05-17T16:40:28.029" v="155" actId="26606"/>
          <ac:spMkLst>
            <pc:docMk/>
            <pc:sldMk cId="3698712128" sldId="269"/>
            <ac:spMk id="9" creationId="{78C23FCF-A4DC-F8A0-D45C-46DEE7BB8651}"/>
          </ac:spMkLst>
        </pc:spChg>
        <pc:spChg chg="add del">
          <ac:chgData name="Jon Zaimes" userId="26f0867a3d7e414f" providerId="LiveId" clId="{42CA10CC-77AD-455B-892F-C5172873CA1D}" dt="2023-05-17T16:40:24.403" v="153" actId="26606"/>
          <ac:spMkLst>
            <pc:docMk/>
            <pc:sldMk cId="3698712128" sldId="269"/>
            <ac:spMk id="10" creationId="{026A84AF-6F58-471A-BF1F-10D8C03511C4}"/>
          </ac:spMkLst>
        </pc:spChg>
        <pc:spChg chg="add del">
          <ac:chgData name="Jon Zaimes" userId="26f0867a3d7e414f" providerId="LiveId" clId="{42CA10CC-77AD-455B-892F-C5172873CA1D}" dt="2023-05-17T16:40:28.029" v="155" actId="26606"/>
          <ac:spMkLst>
            <pc:docMk/>
            <pc:sldMk cId="3698712128" sldId="269"/>
            <ac:spMk id="12" creationId="{80DF40B2-80F7-4E71-B46C-284163F3654A}"/>
          </ac:spMkLst>
        </pc:spChg>
        <pc:spChg chg="add del">
          <ac:chgData name="Jon Zaimes" userId="26f0867a3d7e414f" providerId="LiveId" clId="{42CA10CC-77AD-455B-892F-C5172873CA1D}" dt="2023-05-17T16:40:32.960" v="157" actId="26606"/>
          <ac:spMkLst>
            <pc:docMk/>
            <pc:sldMk cId="3698712128" sldId="269"/>
            <ac:spMk id="15" creationId="{E8A8EAB8-D2FF-444D-B34B-7D32F106AD0E}"/>
          </ac:spMkLst>
        </pc:spChg>
        <pc:spChg chg="add del">
          <ac:chgData name="Jon Zaimes" userId="26f0867a3d7e414f" providerId="LiveId" clId="{42CA10CC-77AD-455B-892F-C5172873CA1D}" dt="2023-05-17T16:40:32.960" v="157" actId="26606"/>
          <ac:spMkLst>
            <pc:docMk/>
            <pc:sldMk cId="3698712128" sldId="269"/>
            <ac:spMk id="17" creationId="{818F42D7-1C8A-C2A8-69CA-29B0CD4ECC69}"/>
          </ac:spMkLst>
        </pc:spChg>
        <pc:spChg chg="add del">
          <ac:chgData name="Jon Zaimes" userId="26f0867a3d7e414f" providerId="LiveId" clId="{42CA10CC-77AD-455B-892F-C5172873CA1D}" dt="2023-05-17T16:40:39.139" v="159" actId="26606"/>
          <ac:spMkLst>
            <pc:docMk/>
            <pc:sldMk cId="3698712128" sldId="269"/>
            <ac:spMk id="18" creationId="{7A5F0580-5EE9-419F-96EE-B6529EF6E7D0}"/>
          </ac:spMkLst>
        </pc:spChg>
        <pc:spChg chg="add del">
          <ac:chgData name="Jon Zaimes" userId="26f0867a3d7e414f" providerId="LiveId" clId="{42CA10CC-77AD-455B-892F-C5172873CA1D}" dt="2023-05-17T16:40:39.139" v="159" actId="26606"/>
          <ac:spMkLst>
            <pc:docMk/>
            <pc:sldMk cId="3698712128" sldId="269"/>
            <ac:spMk id="19" creationId="{9AA72BD9-2C5A-4EDC-931F-5AA08EACA0F3}"/>
          </ac:spMkLst>
        </pc:spChg>
        <pc:spChg chg="add del">
          <ac:chgData name="Jon Zaimes" userId="26f0867a3d7e414f" providerId="LiveId" clId="{42CA10CC-77AD-455B-892F-C5172873CA1D}" dt="2023-05-17T16:40:39.139" v="159" actId="26606"/>
          <ac:spMkLst>
            <pc:docMk/>
            <pc:sldMk cId="3698712128" sldId="269"/>
            <ac:spMk id="20" creationId="{DD3981AC-7B61-4947-BCF3-F7AA7FA385B9}"/>
          </ac:spMkLst>
        </pc:spChg>
        <pc:spChg chg="add del">
          <ac:chgData name="Jon Zaimes" userId="26f0867a3d7e414f" providerId="LiveId" clId="{42CA10CC-77AD-455B-892F-C5172873CA1D}" dt="2023-05-17T16:40:39.139" v="159" actId="26606"/>
          <ac:spMkLst>
            <pc:docMk/>
            <pc:sldMk cId="3698712128" sldId="269"/>
            <ac:spMk id="21" creationId="{55D4142C-5077-457F-A6AD-3FECFDB39685}"/>
          </ac:spMkLst>
        </pc:spChg>
        <pc:spChg chg="add del">
          <ac:chgData name="Jon Zaimes" userId="26f0867a3d7e414f" providerId="LiveId" clId="{42CA10CC-77AD-455B-892F-C5172873CA1D}" dt="2023-05-17T16:40:39.139" v="159" actId="26606"/>
          <ac:spMkLst>
            <pc:docMk/>
            <pc:sldMk cId="3698712128" sldId="269"/>
            <ac:spMk id="22" creationId="{ECD91AB8-5530-935C-BB7D-8CC58C6F5564}"/>
          </ac:spMkLst>
        </pc:spChg>
        <pc:spChg chg="add del">
          <ac:chgData name="Jon Zaimes" userId="26f0867a3d7e414f" providerId="LiveId" clId="{42CA10CC-77AD-455B-892F-C5172873CA1D}" dt="2023-05-17T16:40:41.210" v="161" actId="26606"/>
          <ac:spMkLst>
            <pc:docMk/>
            <pc:sldMk cId="3698712128" sldId="269"/>
            <ac:spMk id="24" creationId="{0671A8AE-40A1-4631-A6B8-581AFF065482}"/>
          </ac:spMkLst>
        </pc:spChg>
        <pc:spChg chg="add del">
          <ac:chgData name="Jon Zaimes" userId="26f0867a3d7e414f" providerId="LiveId" clId="{42CA10CC-77AD-455B-892F-C5172873CA1D}" dt="2023-05-17T16:40:41.210" v="161" actId="26606"/>
          <ac:spMkLst>
            <pc:docMk/>
            <pc:sldMk cId="3698712128" sldId="269"/>
            <ac:spMk id="25" creationId="{AB58EF07-17C2-48CF-ABB0-EEF1F17CB8F0}"/>
          </ac:spMkLst>
        </pc:spChg>
        <pc:spChg chg="add del">
          <ac:chgData name="Jon Zaimes" userId="26f0867a3d7e414f" providerId="LiveId" clId="{42CA10CC-77AD-455B-892F-C5172873CA1D}" dt="2023-05-17T16:40:41.210" v="161" actId="26606"/>
          <ac:spMkLst>
            <pc:docMk/>
            <pc:sldMk cId="3698712128" sldId="269"/>
            <ac:spMk id="26" creationId="{AF2F604E-43BE-4DC3-B983-E071523364F8}"/>
          </ac:spMkLst>
        </pc:spChg>
        <pc:spChg chg="add del">
          <ac:chgData name="Jon Zaimes" userId="26f0867a3d7e414f" providerId="LiveId" clId="{42CA10CC-77AD-455B-892F-C5172873CA1D}" dt="2023-05-17T16:40:41.210" v="161" actId="26606"/>
          <ac:spMkLst>
            <pc:docMk/>
            <pc:sldMk cId="3698712128" sldId="269"/>
            <ac:spMk id="27" creationId="{08C9B587-E65E-4B52-B37C-ABEBB6E87928}"/>
          </ac:spMkLst>
        </pc:spChg>
        <pc:spChg chg="add del">
          <ac:chgData name="Jon Zaimes" userId="26f0867a3d7e414f" providerId="LiveId" clId="{42CA10CC-77AD-455B-892F-C5172873CA1D}" dt="2023-05-17T16:40:54.754" v="163" actId="26606"/>
          <ac:spMkLst>
            <pc:docMk/>
            <pc:sldMk cId="3698712128" sldId="269"/>
            <ac:spMk id="29" creationId="{E8A8EAB8-D2FF-444D-B34B-7D32F106AD0E}"/>
          </ac:spMkLst>
        </pc:spChg>
        <pc:spChg chg="add del">
          <ac:chgData name="Jon Zaimes" userId="26f0867a3d7e414f" providerId="LiveId" clId="{42CA10CC-77AD-455B-892F-C5172873CA1D}" dt="2023-05-17T16:40:54.754" v="163" actId="26606"/>
          <ac:spMkLst>
            <pc:docMk/>
            <pc:sldMk cId="3698712128" sldId="269"/>
            <ac:spMk id="31" creationId="{818F42D7-1C8A-C2A8-69CA-29B0CD4ECC69}"/>
          </ac:spMkLst>
        </pc:spChg>
        <pc:spChg chg="add del">
          <ac:chgData name="Jon Zaimes" userId="26f0867a3d7e414f" providerId="LiveId" clId="{42CA10CC-77AD-455B-892F-C5172873CA1D}" dt="2023-05-17T17:12:41.922" v="742" actId="26606"/>
          <ac:spMkLst>
            <pc:docMk/>
            <pc:sldMk cId="3698712128" sldId="269"/>
            <ac:spMk id="34" creationId="{D1D34770-47A8-402C-AF23-2B653F2D88C1}"/>
          </ac:spMkLst>
        </pc:spChg>
        <pc:spChg chg="add mod ord">
          <ac:chgData name="Jon Zaimes" userId="26f0867a3d7e414f" providerId="LiveId" clId="{42CA10CC-77AD-455B-892F-C5172873CA1D}" dt="2023-05-17T17:12:41.922" v="742" actId="26606"/>
          <ac:spMkLst>
            <pc:docMk/>
            <pc:sldMk cId="3698712128" sldId="269"/>
            <ac:spMk id="35" creationId="{DE20DEAC-B262-CE33-2100-DADC50CA0817}"/>
          </ac:spMkLst>
        </pc:spChg>
        <pc:spChg chg="add del">
          <ac:chgData name="Jon Zaimes" userId="26f0867a3d7e414f" providerId="LiveId" clId="{42CA10CC-77AD-455B-892F-C5172873CA1D}" dt="2023-05-17T17:12:34.373" v="739" actId="26606"/>
          <ac:spMkLst>
            <pc:docMk/>
            <pc:sldMk cId="3698712128" sldId="269"/>
            <ac:spMk id="40" creationId="{D1D34770-47A8-402C-AF23-2B653F2D88C1}"/>
          </ac:spMkLst>
        </pc:spChg>
        <pc:spChg chg="add del">
          <ac:chgData name="Jon Zaimes" userId="26f0867a3d7e414f" providerId="LiveId" clId="{42CA10CC-77AD-455B-892F-C5172873CA1D}" dt="2023-05-17T17:12:41.906" v="741" actId="26606"/>
          <ac:spMkLst>
            <pc:docMk/>
            <pc:sldMk cId="3698712128" sldId="269"/>
            <ac:spMk id="43" creationId="{E8A8EAB8-D2FF-444D-B34B-7D32F106AD0E}"/>
          </ac:spMkLst>
        </pc:spChg>
        <pc:spChg chg="add">
          <ac:chgData name="Jon Zaimes" userId="26f0867a3d7e414f" providerId="LiveId" clId="{42CA10CC-77AD-455B-892F-C5172873CA1D}" dt="2023-05-17T17:12:41.922" v="742" actId="26606"/>
          <ac:spMkLst>
            <pc:docMk/>
            <pc:sldMk cId="3698712128" sldId="269"/>
            <ac:spMk id="46" creationId="{A419ADC7-DE7C-464E-9F88-6CAB6F61BC3F}"/>
          </ac:spMkLst>
        </pc:spChg>
        <pc:picChg chg="add mod">
          <ac:chgData name="Jon Zaimes" userId="26f0867a3d7e414f" providerId="LiveId" clId="{42CA10CC-77AD-455B-892F-C5172873CA1D}" dt="2023-05-17T17:12:41.922" v="742" actId="26606"/>
          <ac:picMkLst>
            <pc:docMk/>
            <pc:sldMk cId="3698712128" sldId="269"/>
            <ac:picMk id="5" creationId="{D0792C42-05F0-D56B-9050-51F83711938D}"/>
          </ac:picMkLst>
        </pc:picChg>
        <pc:cxnChg chg="add del">
          <ac:chgData name="Jon Zaimes" userId="26f0867a3d7e414f" providerId="LiveId" clId="{42CA10CC-77AD-455B-892F-C5172873CA1D}" dt="2023-05-17T16:40:32.960" v="157" actId="26606"/>
          <ac:cxnSpMkLst>
            <pc:docMk/>
            <pc:sldMk cId="3698712128" sldId="269"/>
            <ac:cxnSpMk id="14" creationId="{EEA38897-7BA3-4408-8083-3235339C4A60}"/>
          </ac:cxnSpMkLst>
        </pc:cxnChg>
        <pc:cxnChg chg="add del">
          <ac:chgData name="Jon Zaimes" userId="26f0867a3d7e414f" providerId="LiveId" clId="{42CA10CC-77AD-455B-892F-C5172873CA1D}" dt="2023-05-17T16:40:32.960" v="157" actId="26606"/>
          <ac:cxnSpMkLst>
            <pc:docMk/>
            <pc:sldMk cId="3698712128" sldId="269"/>
            <ac:cxnSpMk id="16" creationId="{F11AD06B-AB20-4097-8606-5DA00DBACE88}"/>
          </ac:cxnSpMkLst>
        </pc:cxnChg>
        <pc:cxnChg chg="add del">
          <ac:chgData name="Jon Zaimes" userId="26f0867a3d7e414f" providerId="LiveId" clId="{42CA10CC-77AD-455B-892F-C5172873CA1D}" dt="2023-05-17T16:40:54.754" v="163" actId="26606"/>
          <ac:cxnSpMkLst>
            <pc:docMk/>
            <pc:sldMk cId="3698712128" sldId="269"/>
            <ac:cxnSpMk id="30" creationId="{EEA38897-7BA3-4408-8083-3235339C4A60}"/>
          </ac:cxnSpMkLst>
        </pc:cxnChg>
        <pc:cxnChg chg="add del">
          <ac:chgData name="Jon Zaimes" userId="26f0867a3d7e414f" providerId="LiveId" clId="{42CA10CC-77AD-455B-892F-C5172873CA1D}" dt="2023-05-17T16:40:54.754" v="163" actId="26606"/>
          <ac:cxnSpMkLst>
            <pc:docMk/>
            <pc:sldMk cId="3698712128" sldId="269"/>
            <ac:cxnSpMk id="32" creationId="{F11AD06B-AB20-4097-8606-5DA00DBACE88}"/>
          </ac:cxnSpMkLst>
        </pc:cxnChg>
        <pc:cxnChg chg="add del">
          <ac:chgData name="Jon Zaimes" userId="26f0867a3d7e414f" providerId="LiveId" clId="{42CA10CC-77AD-455B-892F-C5172873CA1D}" dt="2023-05-17T17:12:41.906" v="741" actId="26606"/>
          <ac:cxnSpMkLst>
            <pc:docMk/>
            <pc:sldMk cId="3698712128" sldId="269"/>
            <ac:cxnSpMk id="42" creationId="{EEA38897-7BA3-4408-8083-3235339C4A60}"/>
          </ac:cxnSpMkLst>
        </pc:cxnChg>
        <pc:cxnChg chg="add del">
          <ac:chgData name="Jon Zaimes" userId="26f0867a3d7e414f" providerId="LiveId" clId="{42CA10CC-77AD-455B-892F-C5172873CA1D}" dt="2023-05-17T17:12:41.906" v="741" actId="26606"/>
          <ac:cxnSpMkLst>
            <pc:docMk/>
            <pc:sldMk cId="3698712128" sldId="269"/>
            <ac:cxnSpMk id="44" creationId="{F11AD06B-AB20-4097-8606-5DA00DBACE88}"/>
          </ac:cxnSpMkLst>
        </pc:cxnChg>
      </pc:sldChg>
      <pc:sldChg chg="addSp delSp modSp new mod setBg">
        <pc:chgData name="Jon Zaimes" userId="26f0867a3d7e414f" providerId="LiveId" clId="{42CA10CC-77AD-455B-892F-C5172873CA1D}" dt="2023-05-17T16:57:04.563" v="615" actId="255"/>
        <pc:sldMkLst>
          <pc:docMk/>
          <pc:sldMk cId="2600197323" sldId="270"/>
        </pc:sldMkLst>
        <pc:spChg chg="mod">
          <ac:chgData name="Jon Zaimes" userId="26f0867a3d7e414f" providerId="LiveId" clId="{42CA10CC-77AD-455B-892F-C5172873CA1D}" dt="2023-05-17T16:56:37.587" v="613" actId="26606"/>
          <ac:spMkLst>
            <pc:docMk/>
            <pc:sldMk cId="2600197323" sldId="270"/>
            <ac:spMk id="2" creationId="{F29DF758-46CA-CBB4-3B9F-7CF1B317FC8F}"/>
          </ac:spMkLst>
        </pc:spChg>
        <pc:spChg chg="del">
          <ac:chgData name="Jon Zaimes" userId="26f0867a3d7e414f" providerId="LiveId" clId="{42CA10CC-77AD-455B-892F-C5172873CA1D}" dt="2023-05-17T16:54:34.100" v="492" actId="931"/>
          <ac:spMkLst>
            <pc:docMk/>
            <pc:sldMk cId="2600197323" sldId="270"/>
            <ac:spMk id="3" creationId="{17907776-5B4D-A8F4-61EE-36FA695A21BD}"/>
          </ac:spMkLst>
        </pc:spChg>
        <pc:spChg chg="mod">
          <ac:chgData name="Jon Zaimes" userId="26f0867a3d7e414f" providerId="LiveId" clId="{42CA10CC-77AD-455B-892F-C5172873CA1D}" dt="2023-05-17T16:57:04.563" v="615" actId="255"/>
          <ac:spMkLst>
            <pc:docMk/>
            <pc:sldMk cId="2600197323" sldId="270"/>
            <ac:spMk id="4" creationId="{247F40BB-043B-83C5-93EA-49FD7457B3FF}"/>
          </ac:spMkLst>
        </pc:spChg>
        <pc:spChg chg="add">
          <ac:chgData name="Jon Zaimes" userId="26f0867a3d7e414f" providerId="LiveId" clId="{42CA10CC-77AD-455B-892F-C5172873CA1D}" dt="2023-05-17T16:56:37.587" v="613" actId="26606"/>
          <ac:spMkLst>
            <pc:docMk/>
            <pc:sldMk cId="2600197323" sldId="270"/>
            <ac:spMk id="11" creationId="{3AFE8227-C443-417B-BA91-520EB1EF4559}"/>
          </ac:spMkLst>
        </pc:spChg>
        <pc:spChg chg="add">
          <ac:chgData name="Jon Zaimes" userId="26f0867a3d7e414f" providerId="LiveId" clId="{42CA10CC-77AD-455B-892F-C5172873CA1D}" dt="2023-05-17T16:56:37.587" v="613" actId="26606"/>
          <ac:spMkLst>
            <pc:docMk/>
            <pc:sldMk cId="2600197323" sldId="270"/>
            <ac:spMk id="13" creationId="{907741FC-B544-4A6E-B831-6789D042333D}"/>
          </ac:spMkLst>
        </pc:spChg>
        <pc:spChg chg="add">
          <ac:chgData name="Jon Zaimes" userId="26f0867a3d7e414f" providerId="LiveId" clId="{42CA10CC-77AD-455B-892F-C5172873CA1D}" dt="2023-05-17T16:56:37.587" v="613" actId="26606"/>
          <ac:spMkLst>
            <pc:docMk/>
            <pc:sldMk cId="2600197323" sldId="270"/>
            <ac:spMk id="15" creationId="{3F0BE7ED-7814-4273-B18A-F26CC0380380}"/>
          </ac:spMkLst>
        </pc:spChg>
        <pc:picChg chg="add mod">
          <ac:chgData name="Jon Zaimes" userId="26f0867a3d7e414f" providerId="LiveId" clId="{42CA10CC-77AD-455B-892F-C5172873CA1D}" dt="2023-05-17T16:56:37.587" v="613" actId="26606"/>
          <ac:picMkLst>
            <pc:docMk/>
            <pc:sldMk cId="2600197323" sldId="270"/>
            <ac:picMk id="6" creationId="{E80E5CC8-ACCF-E158-38A9-DD99D6C7DEB2}"/>
          </ac:picMkLst>
        </pc:picChg>
      </pc:sldChg>
      <pc:sldChg chg="modSp new del mod">
        <pc:chgData name="Jon Zaimes" userId="26f0867a3d7e414f" providerId="LiveId" clId="{42CA10CC-77AD-455B-892F-C5172873CA1D}" dt="2023-05-17T17:20:23.193" v="822" actId="47"/>
        <pc:sldMkLst>
          <pc:docMk/>
          <pc:sldMk cId="846034671" sldId="271"/>
        </pc:sldMkLst>
        <pc:spChg chg="mod">
          <ac:chgData name="Jon Zaimes" userId="26f0867a3d7e414f" providerId="LiveId" clId="{42CA10CC-77AD-455B-892F-C5172873CA1D}" dt="2023-05-17T17:18:13.165" v="787" actId="20577"/>
          <ac:spMkLst>
            <pc:docMk/>
            <pc:sldMk cId="846034671" sldId="271"/>
            <ac:spMk id="2" creationId="{2F1535EF-A1D4-4421-F8FD-F9B60BABD769}"/>
          </ac:spMkLst>
        </pc:spChg>
      </pc:sldChg>
      <pc:sldChg chg="addSp delSp modSp new mod ord setBg">
        <pc:chgData name="Jon Zaimes" userId="26f0867a3d7e414f" providerId="LiveId" clId="{42CA10CC-77AD-455B-892F-C5172873CA1D}" dt="2023-05-17T17:26:27.403" v="862"/>
        <pc:sldMkLst>
          <pc:docMk/>
          <pc:sldMk cId="1172141400" sldId="271"/>
        </pc:sldMkLst>
        <pc:spChg chg="mod">
          <ac:chgData name="Jon Zaimes" userId="26f0867a3d7e414f" providerId="LiveId" clId="{42CA10CC-77AD-455B-892F-C5172873CA1D}" dt="2023-05-17T17:26:09.726" v="860" actId="26606"/>
          <ac:spMkLst>
            <pc:docMk/>
            <pc:sldMk cId="1172141400" sldId="271"/>
            <ac:spMk id="2" creationId="{640966F7-DAED-7570-8EF8-05FF56CC7F6A}"/>
          </ac:spMkLst>
        </pc:spChg>
        <pc:spChg chg="del">
          <ac:chgData name="Jon Zaimes" userId="26f0867a3d7e414f" providerId="LiveId" clId="{42CA10CC-77AD-455B-892F-C5172873CA1D}" dt="2023-05-17T17:25:52.848" v="857" actId="931"/>
          <ac:spMkLst>
            <pc:docMk/>
            <pc:sldMk cId="1172141400" sldId="271"/>
            <ac:spMk id="3" creationId="{2C4AA044-2E5B-05D1-B55D-6C379B996CEF}"/>
          </ac:spMkLst>
        </pc:spChg>
        <pc:spChg chg="add">
          <ac:chgData name="Jon Zaimes" userId="26f0867a3d7e414f" providerId="LiveId" clId="{42CA10CC-77AD-455B-892F-C5172873CA1D}" dt="2023-05-17T17:26:09.726" v="860" actId="26606"/>
          <ac:spMkLst>
            <pc:docMk/>
            <pc:sldMk cId="1172141400" sldId="271"/>
            <ac:spMk id="10" creationId="{026A84AF-6F58-471A-BF1F-10D8C03511C4}"/>
          </ac:spMkLst>
        </pc:spChg>
        <pc:picChg chg="add mod">
          <ac:chgData name="Jon Zaimes" userId="26f0867a3d7e414f" providerId="LiveId" clId="{42CA10CC-77AD-455B-892F-C5172873CA1D}" dt="2023-05-17T17:26:09.726" v="860" actId="26606"/>
          <ac:picMkLst>
            <pc:docMk/>
            <pc:sldMk cId="1172141400" sldId="271"/>
            <ac:picMk id="5" creationId="{1689D20F-236F-14DD-5468-F10B48365E09}"/>
          </ac:picMkLst>
        </pc:picChg>
      </pc:sldChg>
      <pc:sldChg chg="addSp delSp modSp new mod ord setBg">
        <pc:chgData name="Jon Zaimes" userId="26f0867a3d7e414f" providerId="LiveId" clId="{42CA10CC-77AD-455B-892F-C5172873CA1D}" dt="2023-05-17T18:49:38.382" v="1271"/>
        <pc:sldMkLst>
          <pc:docMk/>
          <pc:sldMk cId="3862944955" sldId="272"/>
        </pc:sldMkLst>
        <pc:spChg chg="mod ord">
          <ac:chgData name="Jon Zaimes" userId="26f0867a3d7e414f" providerId="LiveId" clId="{42CA10CC-77AD-455B-892F-C5172873CA1D}" dt="2023-05-17T17:35:06.320" v="919" actId="26606"/>
          <ac:spMkLst>
            <pc:docMk/>
            <pc:sldMk cId="3862944955" sldId="272"/>
            <ac:spMk id="2" creationId="{B461BA6A-02B7-1AE3-5629-88FD281F87C4}"/>
          </ac:spMkLst>
        </pc:spChg>
        <pc:spChg chg="del">
          <ac:chgData name="Jon Zaimes" userId="26f0867a3d7e414f" providerId="LiveId" clId="{42CA10CC-77AD-455B-892F-C5172873CA1D}" dt="2023-05-17T17:33:43.280" v="891" actId="931"/>
          <ac:spMkLst>
            <pc:docMk/>
            <pc:sldMk cId="3862944955" sldId="272"/>
            <ac:spMk id="3" creationId="{0B1D97A5-D670-5253-583A-F9C3A34C846F}"/>
          </ac:spMkLst>
        </pc:spChg>
        <pc:spChg chg="add del">
          <ac:chgData name="Jon Zaimes" userId="26f0867a3d7e414f" providerId="LiveId" clId="{42CA10CC-77AD-455B-892F-C5172873CA1D}" dt="2023-05-17T17:34:33.287" v="916" actId="931"/>
          <ac:spMkLst>
            <pc:docMk/>
            <pc:sldMk cId="3862944955" sldId="272"/>
            <ac:spMk id="9" creationId="{154282E3-B091-1467-B550-39FF5110AFDC}"/>
          </ac:spMkLst>
        </pc:spChg>
        <pc:spChg chg="add del">
          <ac:chgData name="Jon Zaimes" userId="26f0867a3d7e414f" providerId="LiveId" clId="{42CA10CC-77AD-455B-892F-C5172873CA1D}" dt="2023-05-17T17:35:06.320" v="919" actId="26606"/>
          <ac:spMkLst>
            <pc:docMk/>
            <pc:sldMk cId="3862944955" sldId="272"/>
            <ac:spMk id="12" creationId="{04812C46-200A-4DEB-A05E-3ED6C68C2387}"/>
          </ac:spMkLst>
        </pc:spChg>
        <pc:spChg chg="add del">
          <ac:chgData name="Jon Zaimes" userId="26f0867a3d7e414f" providerId="LiveId" clId="{42CA10CC-77AD-455B-892F-C5172873CA1D}" dt="2023-05-17T17:35:06.320" v="919" actId="26606"/>
          <ac:spMkLst>
            <pc:docMk/>
            <pc:sldMk cId="3862944955" sldId="272"/>
            <ac:spMk id="14" creationId="{D1EA859B-E555-4109-94F3-6700E046E008}"/>
          </ac:spMkLst>
        </pc:spChg>
        <pc:spChg chg="add">
          <ac:chgData name="Jon Zaimes" userId="26f0867a3d7e414f" providerId="LiveId" clId="{42CA10CC-77AD-455B-892F-C5172873CA1D}" dt="2023-05-17T17:35:06.320" v="919" actId="26606"/>
          <ac:spMkLst>
            <pc:docMk/>
            <pc:sldMk cId="3862944955" sldId="272"/>
            <ac:spMk id="19" creationId="{022BDE4A-8A20-4A69-9C5A-581C82036A4D}"/>
          </ac:spMkLst>
        </pc:spChg>
        <pc:picChg chg="add mod ord">
          <ac:chgData name="Jon Zaimes" userId="26f0867a3d7e414f" providerId="LiveId" clId="{42CA10CC-77AD-455B-892F-C5172873CA1D}" dt="2023-05-17T17:35:06.320" v="919" actId="26606"/>
          <ac:picMkLst>
            <pc:docMk/>
            <pc:sldMk cId="3862944955" sldId="272"/>
            <ac:picMk id="5" creationId="{20B3D1B2-45C0-58F5-0438-7B93333FC5E9}"/>
          </ac:picMkLst>
        </pc:picChg>
        <pc:picChg chg="add mod">
          <ac:chgData name="Jon Zaimes" userId="26f0867a3d7e414f" providerId="LiveId" clId="{42CA10CC-77AD-455B-892F-C5172873CA1D}" dt="2023-05-17T17:35:06.320" v="919" actId="26606"/>
          <ac:picMkLst>
            <pc:docMk/>
            <pc:sldMk cId="3862944955" sldId="272"/>
            <ac:picMk id="7" creationId="{82F7C42B-11C9-0D6B-A17C-06C543AE8B20}"/>
          </ac:picMkLst>
        </pc:picChg>
      </pc:sldChg>
      <pc:sldChg chg="addSp delSp modSp new mod setBg setClrOvrMap">
        <pc:chgData name="Jon Zaimes" userId="26f0867a3d7e414f" providerId="LiveId" clId="{42CA10CC-77AD-455B-892F-C5172873CA1D}" dt="2023-05-17T17:41:41.046" v="1211" actId="20577"/>
        <pc:sldMkLst>
          <pc:docMk/>
          <pc:sldMk cId="2109035623" sldId="273"/>
        </pc:sldMkLst>
        <pc:spChg chg="mod ord">
          <ac:chgData name="Jon Zaimes" userId="26f0867a3d7e414f" providerId="LiveId" clId="{42CA10CC-77AD-455B-892F-C5172873CA1D}" dt="2023-05-17T17:41:23.549" v="1209" actId="14100"/>
          <ac:spMkLst>
            <pc:docMk/>
            <pc:sldMk cId="2109035623" sldId="273"/>
            <ac:spMk id="2" creationId="{E2E25A1C-D9A4-6BEB-BC27-A993B9CA67BC}"/>
          </ac:spMkLst>
        </pc:spChg>
        <pc:spChg chg="del">
          <ac:chgData name="Jon Zaimes" userId="26f0867a3d7e414f" providerId="LiveId" clId="{42CA10CC-77AD-455B-892F-C5172873CA1D}" dt="2023-05-17T17:37:56.770" v="1032" actId="931"/>
          <ac:spMkLst>
            <pc:docMk/>
            <pc:sldMk cId="2109035623" sldId="273"/>
            <ac:spMk id="3" creationId="{BDB895CB-4B37-AC46-FC42-98E41020585E}"/>
          </ac:spMkLst>
        </pc:spChg>
        <pc:spChg chg="mod">
          <ac:chgData name="Jon Zaimes" userId="26f0867a3d7e414f" providerId="LiveId" clId="{42CA10CC-77AD-455B-892F-C5172873CA1D}" dt="2023-05-17T17:41:41.046" v="1211" actId="20577"/>
          <ac:spMkLst>
            <pc:docMk/>
            <pc:sldMk cId="2109035623" sldId="273"/>
            <ac:spMk id="4" creationId="{F9107DB8-4A81-8FB2-2723-CB5717A9076E}"/>
          </ac:spMkLst>
        </pc:spChg>
        <pc:spChg chg="add del">
          <ac:chgData name="Jon Zaimes" userId="26f0867a3d7e414f" providerId="LiveId" clId="{42CA10CC-77AD-455B-892F-C5172873CA1D}" dt="2023-05-17T17:40:19.521" v="1201" actId="26606"/>
          <ac:spMkLst>
            <pc:docMk/>
            <pc:sldMk cId="2109035623" sldId="273"/>
            <ac:spMk id="8" creationId="{9AA72BD9-2C5A-4EDC-931F-5AA08EACA0F3}"/>
          </ac:spMkLst>
        </pc:spChg>
        <pc:spChg chg="add del">
          <ac:chgData name="Jon Zaimes" userId="26f0867a3d7e414f" providerId="LiveId" clId="{42CA10CC-77AD-455B-892F-C5172873CA1D}" dt="2023-05-17T17:40:19.521" v="1201" actId="26606"/>
          <ac:spMkLst>
            <pc:docMk/>
            <pc:sldMk cId="2109035623" sldId="273"/>
            <ac:spMk id="9" creationId="{DD3981AC-7B61-4947-BCF3-F7AA7FA385B9}"/>
          </ac:spMkLst>
        </pc:spChg>
        <pc:spChg chg="add del">
          <ac:chgData name="Jon Zaimes" userId="26f0867a3d7e414f" providerId="LiveId" clId="{42CA10CC-77AD-455B-892F-C5172873CA1D}" dt="2023-05-17T17:40:21.015" v="1203" actId="26606"/>
          <ac:spMkLst>
            <pc:docMk/>
            <pc:sldMk cId="2109035623" sldId="273"/>
            <ac:spMk id="10" creationId="{9AA72BD9-2C5A-4EDC-931F-5AA08EACA0F3}"/>
          </ac:spMkLst>
        </pc:spChg>
        <pc:spChg chg="add del">
          <ac:chgData name="Jon Zaimes" userId="26f0867a3d7e414f" providerId="LiveId" clId="{42CA10CC-77AD-455B-892F-C5172873CA1D}" dt="2023-05-17T17:40:04.112" v="1199" actId="26606"/>
          <ac:spMkLst>
            <pc:docMk/>
            <pc:sldMk cId="2109035623" sldId="273"/>
            <ac:spMk id="11" creationId="{F13C74B1-5B17-4795-BED0-7140497B445A}"/>
          </ac:spMkLst>
        </pc:spChg>
        <pc:spChg chg="add del">
          <ac:chgData name="Jon Zaimes" userId="26f0867a3d7e414f" providerId="LiveId" clId="{42CA10CC-77AD-455B-892F-C5172873CA1D}" dt="2023-05-17T17:40:21.015" v="1203" actId="26606"/>
          <ac:spMkLst>
            <pc:docMk/>
            <pc:sldMk cId="2109035623" sldId="273"/>
            <ac:spMk id="12" creationId="{DD3981AC-7B61-4947-BCF3-F7AA7FA385B9}"/>
          </ac:spMkLst>
        </pc:spChg>
        <pc:spChg chg="add del">
          <ac:chgData name="Jon Zaimes" userId="26f0867a3d7e414f" providerId="LiveId" clId="{42CA10CC-77AD-455B-892F-C5172873CA1D}" dt="2023-05-17T17:40:04.112" v="1199" actId="26606"/>
          <ac:spMkLst>
            <pc:docMk/>
            <pc:sldMk cId="2109035623" sldId="273"/>
            <ac:spMk id="13" creationId="{D4974D33-8DC5-464E-8C6D-BE58F0669C17}"/>
          </ac:spMkLst>
        </pc:spChg>
        <pc:spChg chg="add del">
          <ac:chgData name="Jon Zaimes" userId="26f0867a3d7e414f" providerId="LiveId" clId="{42CA10CC-77AD-455B-892F-C5172873CA1D}" dt="2023-05-17T17:40:21.015" v="1203" actId="26606"/>
          <ac:spMkLst>
            <pc:docMk/>
            <pc:sldMk cId="2109035623" sldId="273"/>
            <ac:spMk id="14" creationId="{55D4142C-5077-457F-A6AD-3FECFDB39685}"/>
          </ac:spMkLst>
        </pc:spChg>
        <pc:spChg chg="add del">
          <ac:chgData name="Jon Zaimes" userId="26f0867a3d7e414f" providerId="LiveId" clId="{42CA10CC-77AD-455B-892F-C5172873CA1D}" dt="2023-05-17T17:40:19.521" v="1201" actId="26606"/>
          <ac:spMkLst>
            <pc:docMk/>
            <pc:sldMk cId="2109035623" sldId="273"/>
            <ac:spMk id="15" creationId="{55D4142C-5077-457F-A6AD-3FECFDB39685}"/>
          </ac:spMkLst>
        </pc:spChg>
        <pc:spChg chg="add del">
          <ac:chgData name="Jon Zaimes" userId="26f0867a3d7e414f" providerId="LiveId" clId="{42CA10CC-77AD-455B-892F-C5172873CA1D}" dt="2023-05-17T17:40:21.015" v="1203" actId="26606"/>
          <ac:spMkLst>
            <pc:docMk/>
            <pc:sldMk cId="2109035623" sldId="273"/>
            <ac:spMk id="16" creationId="{7A5F0580-5EE9-419F-96EE-B6529EF6E7D0}"/>
          </ac:spMkLst>
        </pc:spChg>
        <pc:spChg chg="add del">
          <ac:chgData name="Jon Zaimes" userId="26f0867a3d7e414f" providerId="LiveId" clId="{42CA10CC-77AD-455B-892F-C5172873CA1D}" dt="2023-05-17T17:40:19.521" v="1201" actId="26606"/>
          <ac:spMkLst>
            <pc:docMk/>
            <pc:sldMk cId="2109035623" sldId="273"/>
            <ac:spMk id="17" creationId="{7A5F0580-5EE9-419F-96EE-B6529EF6E7D0}"/>
          </ac:spMkLst>
        </pc:spChg>
        <pc:picChg chg="add mod ord">
          <ac:chgData name="Jon Zaimes" userId="26f0867a3d7e414f" providerId="LiveId" clId="{42CA10CC-77AD-455B-892F-C5172873CA1D}" dt="2023-05-17T17:40:21.015" v="1203" actId="26606"/>
          <ac:picMkLst>
            <pc:docMk/>
            <pc:sldMk cId="2109035623" sldId="273"/>
            <ac:picMk id="6" creationId="{6D7C99EF-7913-CCAC-4E56-E487BF9A603E}"/>
          </ac:picMkLst>
        </pc:picChg>
      </pc:sldChg>
      <pc:sldChg chg="addSp delSp modSp new mod ord setBg">
        <pc:chgData name="Jon Zaimes" userId="26f0867a3d7e414f" providerId="LiveId" clId="{42CA10CC-77AD-455B-892F-C5172873CA1D}" dt="2023-05-17T17:44:44.915" v="1266"/>
        <pc:sldMkLst>
          <pc:docMk/>
          <pc:sldMk cId="2118803710" sldId="274"/>
        </pc:sldMkLst>
        <pc:spChg chg="mod ord">
          <ac:chgData name="Jon Zaimes" userId="26f0867a3d7e414f" providerId="LiveId" clId="{42CA10CC-77AD-455B-892F-C5172873CA1D}" dt="2023-05-17T17:44:16.019" v="1264" actId="26606"/>
          <ac:spMkLst>
            <pc:docMk/>
            <pc:sldMk cId="2118803710" sldId="274"/>
            <ac:spMk id="2" creationId="{FAA37B94-77C1-2208-FB59-952A03039B84}"/>
          </ac:spMkLst>
        </pc:spChg>
        <pc:spChg chg="del">
          <ac:chgData name="Jon Zaimes" userId="26f0867a3d7e414f" providerId="LiveId" clId="{42CA10CC-77AD-455B-892F-C5172873CA1D}" dt="2023-05-17T17:43:33.436" v="1213" actId="931"/>
          <ac:spMkLst>
            <pc:docMk/>
            <pc:sldMk cId="2118803710" sldId="274"/>
            <ac:spMk id="3" creationId="{1DA3E53D-9438-7240-6280-427C21B22924}"/>
          </ac:spMkLst>
        </pc:spChg>
        <pc:spChg chg="add">
          <ac:chgData name="Jon Zaimes" userId="26f0867a3d7e414f" providerId="LiveId" clId="{42CA10CC-77AD-455B-892F-C5172873CA1D}" dt="2023-05-17T17:44:16.019" v="1264" actId="26606"/>
          <ac:spMkLst>
            <pc:docMk/>
            <pc:sldMk cId="2118803710" sldId="274"/>
            <ac:spMk id="10" creationId="{37C89E4B-3C9F-44B9-8B86-D9E3D112D8EC}"/>
          </ac:spMkLst>
        </pc:spChg>
        <pc:picChg chg="add mod">
          <ac:chgData name="Jon Zaimes" userId="26f0867a3d7e414f" providerId="LiveId" clId="{42CA10CC-77AD-455B-892F-C5172873CA1D}" dt="2023-05-17T17:44:16.019" v="1264" actId="26606"/>
          <ac:picMkLst>
            <pc:docMk/>
            <pc:sldMk cId="2118803710" sldId="274"/>
            <ac:picMk id="5" creationId="{26DA7030-385F-3E1F-F12D-1FC9147FCE13}"/>
          </ac:picMkLst>
        </pc:picChg>
        <pc:cxnChg chg="add">
          <ac:chgData name="Jon Zaimes" userId="26f0867a3d7e414f" providerId="LiveId" clId="{42CA10CC-77AD-455B-892F-C5172873CA1D}" dt="2023-05-17T17:44:16.019" v="1264" actId="26606"/>
          <ac:cxnSpMkLst>
            <pc:docMk/>
            <pc:sldMk cId="2118803710" sldId="274"/>
            <ac:cxnSpMk id="12" creationId="{AA2EAA10-076F-46BD-8F0F-B9A2FB77A85C}"/>
          </ac:cxnSpMkLst>
        </pc:cxnChg>
        <pc:cxnChg chg="add">
          <ac:chgData name="Jon Zaimes" userId="26f0867a3d7e414f" providerId="LiveId" clId="{42CA10CC-77AD-455B-892F-C5172873CA1D}" dt="2023-05-17T17:44:16.019" v="1264" actId="26606"/>
          <ac:cxnSpMkLst>
            <pc:docMk/>
            <pc:sldMk cId="2118803710" sldId="274"/>
            <ac:cxnSpMk id="14" creationId="{D891E407-403B-4764-86C9-33A56D3BCAA3}"/>
          </ac:cxnSpMkLst>
        </pc:cxnChg>
      </pc:sldChg>
      <pc:sldChg chg="addSp delSp modSp new mod setBg">
        <pc:chgData name="Jon Zaimes" userId="26f0867a3d7e414f" providerId="LiveId" clId="{42CA10CC-77AD-455B-892F-C5172873CA1D}" dt="2023-05-17T18:52:00.472" v="1336" actId="962"/>
        <pc:sldMkLst>
          <pc:docMk/>
          <pc:sldMk cId="2764037714" sldId="275"/>
        </pc:sldMkLst>
        <pc:spChg chg="mod">
          <ac:chgData name="Jon Zaimes" userId="26f0867a3d7e414f" providerId="LiveId" clId="{42CA10CC-77AD-455B-892F-C5172873CA1D}" dt="2023-05-17T18:51:44.724" v="1333" actId="26606"/>
          <ac:spMkLst>
            <pc:docMk/>
            <pc:sldMk cId="2764037714" sldId="275"/>
            <ac:spMk id="2" creationId="{6F140706-FA11-EA80-6958-01F475F26906}"/>
          </ac:spMkLst>
        </pc:spChg>
        <pc:spChg chg="del">
          <ac:chgData name="Jon Zaimes" userId="26f0867a3d7e414f" providerId="LiveId" clId="{42CA10CC-77AD-455B-892F-C5172873CA1D}" dt="2023-05-17T18:50:39.857" v="1330" actId="931"/>
          <ac:spMkLst>
            <pc:docMk/>
            <pc:sldMk cId="2764037714" sldId="275"/>
            <ac:spMk id="3" creationId="{E6710C5B-BA73-F053-C55A-1216189A69AB}"/>
          </ac:spMkLst>
        </pc:spChg>
        <pc:spChg chg="add del">
          <ac:chgData name="Jon Zaimes" userId="26f0867a3d7e414f" providerId="LiveId" clId="{42CA10CC-77AD-455B-892F-C5172873CA1D}" dt="2023-05-17T18:51:58.396" v="1334" actId="931"/>
          <ac:spMkLst>
            <pc:docMk/>
            <pc:sldMk cId="2764037714" sldId="275"/>
            <ac:spMk id="9" creationId="{B31307AF-5B1B-3827-8568-D0E60045F26E}"/>
          </ac:spMkLst>
        </pc:spChg>
        <pc:spChg chg="add">
          <ac:chgData name="Jon Zaimes" userId="26f0867a3d7e414f" providerId="LiveId" clId="{42CA10CC-77AD-455B-892F-C5172873CA1D}" dt="2023-05-17T18:51:44.724" v="1333" actId="26606"/>
          <ac:spMkLst>
            <pc:docMk/>
            <pc:sldMk cId="2764037714" sldId="275"/>
            <ac:spMk id="12" creationId="{23E547B5-89CF-4EC0-96DE-25771AED0799}"/>
          </ac:spMkLst>
        </pc:spChg>
        <pc:spChg chg="add">
          <ac:chgData name="Jon Zaimes" userId="26f0867a3d7e414f" providerId="LiveId" clId="{42CA10CC-77AD-455B-892F-C5172873CA1D}" dt="2023-05-17T18:51:44.724" v="1333" actId="26606"/>
          <ac:spMkLst>
            <pc:docMk/>
            <pc:sldMk cId="2764037714" sldId="275"/>
            <ac:spMk id="14" creationId="{3F0B8CEB-8279-4E5E-A0CE-1FC9F71736F2}"/>
          </ac:spMkLst>
        </pc:spChg>
        <pc:picChg chg="add mod">
          <ac:chgData name="Jon Zaimes" userId="26f0867a3d7e414f" providerId="LiveId" clId="{42CA10CC-77AD-455B-892F-C5172873CA1D}" dt="2023-05-17T18:51:44.724" v="1333" actId="26606"/>
          <ac:picMkLst>
            <pc:docMk/>
            <pc:sldMk cId="2764037714" sldId="275"/>
            <ac:picMk id="5" creationId="{40498EA4-BC31-EBC0-5EF1-77CF11DD7C78}"/>
          </ac:picMkLst>
        </pc:picChg>
        <pc:picChg chg="add mod">
          <ac:chgData name="Jon Zaimes" userId="26f0867a3d7e414f" providerId="LiveId" clId="{42CA10CC-77AD-455B-892F-C5172873CA1D}" dt="2023-05-17T18:52:00.472" v="1336" actId="962"/>
          <ac:picMkLst>
            <pc:docMk/>
            <pc:sldMk cId="2764037714" sldId="275"/>
            <ac:picMk id="7" creationId="{FD532C5D-DA00-8B21-6494-57138784D835}"/>
          </ac:picMkLst>
        </pc:picChg>
      </pc:sldChg>
      <pc:sldChg chg="addSp delSp modSp new mod ord setBg">
        <pc:chgData name="Jon Zaimes" userId="26f0867a3d7e414f" providerId="LiveId" clId="{42CA10CC-77AD-455B-892F-C5172873CA1D}" dt="2023-05-17T19:10:51.450" v="1554"/>
        <pc:sldMkLst>
          <pc:docMk/>
          <pc:sldMk cId="2889535517" sldId="276"/>
        </pc:sldMkLst>
        <pc:spChg chg="add del mod">
          <ac:chgData name="Jon Zaimes" userId="26f0867a3d7e414f" providerId="LiveId" clId="{42CA10CC-77AD-455B-892F-C5172873CA1D}" dt="2023-05-17T18:57:29.456" v="1357" actId="20577"/>
          <ac:spMkLst>
            <pc:docMk/>
            <pc:sldMk cId="2889535517" sldId="276"/>
            <ac:spMk id="2" creationId="{07724690-B849-5B02-DA8B-C3C4A4A6672B}"/>
          </ac:spMkLst>
        </pc:spChg>
        <pc:spChg chg="del">
          <ac:chgData name="Jon Zaimes" userId="26f0867a3d7e414f" providerId="LiveId" clId="{42CA10CC-77AD-455B-892F-C5172873CA1D}" dt="2023-05-17T18:55:37.443" v="1338" actId="931"/>
          <ac:spMkLst>
            <pc:docMk/>
            <pc:sldMk cId="2889535517" sldId="276"/>
            <ac:spMk id="3" creationId="{8503406E-A73C-5136-6185-2B7B9982CF03}"/>
          </ac:spMkLst>
        </pc:spChg>
        <pc:spChg chg="add del">
          <ac:chgData name="Jon Zaimes" userId="26f0867a3d7e414f" providerId="LiveId" clId="{42CA10CC-77AD-455B-892F-C5172873CA1D}" dt="2023-05-17T18:56:54.450" v="1346" actId="26606"/>
          <ac:spMkLst>
            <pc:docMk/>
            <pc:sldMk cId="2889535517" sldId="276"/>
            <ac:spMk id="7" creationId="{92CC4BDB-5B81-4023-B967-7DF04BC13389}"/>
          </ac:spMkLst>
        </pc:spChg>
        <pc:spChg chg="add mod">
          <ac:chgData name="Jon Zaimes" userId="26f0867a3d7e414f" providerId="LiveId" clId="{42CA10CC-77AD-455B-892F-C5172873CA1D}" dt="2023-05-17T18:59:16.922" v="1483" actId="20577"/>
          <ac:spMkLst>
            <pc:docMk/>
            <pc:sldMk cId="2889535517" sldId="276"/>
            <ac:spMk id="9" creationId="{7C2E70FB-6749-31E2-9AE6-0B5F6B5C9F9A}"/>
          </ac:spMkLst>
        </pc:spChg>
        <pc:spChg chg="add del">
          <ac:chgData name="Jon Zaimes" userId="26f0867a3d7e414f" providerId="LiveId" clId="{42CA10CC-77AD-455B-892F-C5172873CA1D}" dt="2023-05-17T18:56:17.470" v="1342" actId="26606"/>
          <ac:spMkLst>
            <pc:docMk/>
            <pc:sldMk cId="2889535517" sldId="276"/>
            <ac:spMk id="10" creationId="{42A4FC2C-047E-45A5-965D-8E1E3BF09BC6}"/>
          </ac:spMkLst>
        </pc:spChg>
        <pc:spChg chg="add">
          <ac:chgData name="Jon Zaimes" userId="26f0867a3d7e414f" providerId="LiveId" clId="{42CA10CC-77AD-455B-892F-C5172873CA1D}" dt="2023-05-17T18:57:19.760" v="1350" actId="26606"/>
          <ac:spMkLst>
            <pc:docMk/>
            <pc:sldMk cId="2889535517" sldId="276"/>
            <ac:spMk id="12" creationId="{3AFE8227-C443-417B-BA91-520EB1EF4559}"/>
          </ac:spMkLst>
        </pc:spChg>
        <pc:spChg chg="add">
          <ac:chgData name="Jon Zaimes" userId="26f0867a3d7e414f" providerId="LiveId" clId="{42CA10CC-77AD-455B-892F-C5172873CA1D}" dt="2023-05-17T18:57:19.760" v="1350" actId="26606"/>
          <ac:spMkLst>
            <pc:docMk/>
            <pc:sldMk cId="2889535517" sldId="276"/>
            <ac:spMk id="14" creationId="{907741FC-B544-4A6E-B831-6789D042333D}"/>
          </ac:spMkLst>
        </pc:spChg>
        <pc:spChg chg="add">
          <ac:chgData name="Jon Zaimes" userId="26f0867a3d7e414f" providerId="LiveId" clId="{42CA10CC-77AD-455B-892F-C5172873CA1D}" dt="2023-05-17T18:57:19.760" v="1350" actId="26606"/>
          <ac:spMkLst>
            <pc:docMk/>
            <pc:sldMk cId="2889535517" sldId="276"/>
            <ac:spMk id="16" creationId="{3F0BE7ED-7814-4273-B18A-F26CC0380380}"/>
          </ac:spMkLst>
        </pc:spChg>
        <pc:picChg chg="add mod">
          <ac:chgData name="Jon Zaimes" userId="26f0867a3d7e414f" providerId="LiveId" clId="{42CA10CC-77AD-455B-892F-C5172873CA1D}" dt="2023-05-17T18:57:19.760" v="1350" actId="26606"/>
          <ac:picMkLst>
            <pc:docMk/>
            <pc:sldMk cId="2889535517" sldId="276"/>
            <ac:picMk id="5" creationId="{5C548850-535E-70C9-B3A4-AE180A597EBF}"/>
          </ac:picMkLst>
        </pc:picChg>
      </pc:sldChg>
      <pc:sldChg chg="addSp delSp modSp new mod setBg setClrOvrMap">
        <pc:chgData name="Jon Zaimes" userId="26f0867a3d7e414f" providerId="LiveId" clId="{42CA10CC-77AD-455B-892F-C5172873CA1D}" dt="2023-05-17T19:10:07.183" v="1552" actId="26606"/>
        <pc:sldMkLst>
          <pc:docMk/>
          <pc:sldMk cId="968678783" sldId="277"/>
        </pc:sldMkLst>
        <pc:spChg chg="mod ord">
          <ac:chgData name="Jon Zaimes" userId="26f0867a3d7e414f" providerId="LiveId" clId="{42CA10CC-77AD-455B-892F-C5172873CA1D}" dt="2023-05-17T19:10:07.183" v="1552" actId="26606"/>
          <ac:spMkLst>
            <pc:docMk/>
            <pc:sldMk cId="968678783" sldId="277"/>
            <ac:spMk id="2" creationId="{91308F25-9355-EBEE-6786-282F9FC31611}"/>
          </ac:spMkLst>
        </pc:spChg>
        <pc:spChg chg="del">
          <ac:chgData name="Jon Zaimes" userId="26f0867a3d7e414f" providerId="LiveId" clId="{42CA10CC-77AD-455B-892F-C5172873CA1D}" dt="2023-05-17T19:09:28.339" v="1499" actId="931"/>
          <ac:spMkLst>
            <pc:docMk/>
            <pc:sldMk cId="968678783" sldId="277"/>
            <ac:spMk id="3" creationId="{4C8B9F80-3928-6F63-0E32-B4097654A17F}"/>
          </ac:spMkLst>
        </pc:spChg>
        <pc:spChg chg="add">
          <ac:chgData name="Jon Zaimes" userId="26f0867a3d7e414f" providerId="LiveId" clId="{42CA10CC-77AD-455B-892F-C5172873CA1D}" dt="2023-05-17T19:10:07.183" v="1552" actId="26606"/>
          <ac:spMkLst>
            <pc:docMk/>
            <pc:sldMk cId="968678783" sldId="277"/>
            <ac:spMk id="10" creationId="{0671A8AE-40A1-4631-A6B8-581AFF065482}"/>
          </ac:spMkLst>
        </pc:spChg>
        <pc:spChg chg="add">
          <ac:chgData name="Jon Zaimes" userId="26f0867a3d7e414f" providerId="LiveId" clId="{42CA10CC-77AD-455B-892F-C5172873CA1D}" dt="2023-05-17T19:10:07.183" v="1552" actId="26606"/>
          <ac:spMkLst>
            <pc:docMk/>
            <pc:sldMk cId="968678783" sldId="277"/>
            <ac:spMk id="12" creationId="{AB58EF07-17C2-48CF-ABB0-EEF1F17CB8F0}"/>
          </ac:spMkLst>
        </pc:spChg>
        <pc:spChg chg="add">
          <ac:chgData name="Jon Zaimes" userId="26f0867a3d7e414f" providerId="LiveId" clId="{42CA10CC-77AD-455B-892F-C5172873CA1D}" dt="2023-05-17T19:10:07.183" v="1552" actId="26606"/>
          <ac:spMkLst>
            <pc:docMk/>
            <pc:sldMk cId="968678783" sldId="277"/>
            <ac:spMk id="14" creationId="{AF2F604E-43BE-4DC3-B983-E071523364F8}"/>
          </ac:spMkLst>
        </pc:spChg>
        <pc:spChg chg="add">
          <ac:chgData name="Jon Zaimes" userId="26f0867a3d7e414f" providerId="LiveId" clId="{42CA10CC-77AD-455B-892F-C5172873CA1D}" dt="2023-05-17T19:10:07.183" v="1552" actId="26606"/>
          <ac:spMkLst>
            <pc:docMk/>
            <pc:sldMk cId="968678783" sldId="277"/>
            <ac:spMk id="16" creationId="{08C9B587-E65E-4B52-B37C-ABEBB6E87928}"/>
          </ac:spMkLst>
        </pc:spChg>
        <pc:picChg chg="add mod">
          <ac:chgData name="Jon Zaimes" userId="26f0867a3d7e414f" providerId="LiveId" clId="{42CA10CC-77AD-455B-892F-C5172873CA1D}" dt="2023-05-17T19:10:07.183" v="1552" actId="26606"/>
          <ac:picMkLst>
            <pc:docMk/>
            <pc:sldMk cId="968678783" sldId="277"/>
            <ac:picMk id="5" creationId="{4FF74407-4D62-55CF-CB62-6BD2F5808880}"/>
          </ac:picMkLst>
        </pc:picChg>
      </pc:sldChg>
      <pc:sldChg chg="modSp new mod">
        <pc:chgData name="Jon Zaimes" userId="26f0867a3d7e414f" providerId="LiveId" clId="{42CA10CC-77AD-455B-892F-C5172873CA1D}" dt="2023-05-18T00:47:42.153" v="1962" actId="20577"/>
        <pc:sldMkLst>
          <pc:docMk/>
          <pc:sldMk cId="1951172423" sldId="278"/>
        </pc:sldMkLst>
        <pc:spChg chg="mod">
          <ac:chgData name="Jon Zaimes" userId="26f0867a3d7e414f" providerId="LiveId" clId="{42CA10CC-77AD-455B-892F-C5172873CA1D}" dt="2023-05-18T00:34:56.797" v="1582" actId="20577"/>
          <ac:spMkLst>
            <pc:docMk/>
            <pc:sldMk cId="1951172423" sldId="278"/>
            <ac:spMk id="2" creationId="{0C1B99F5-B686-C4C5-05D4-CEFC4DF14BE1}"/>
          </ac:spMkLst>
        </pc:spChg>
        <pc:spChg chg="mod">
          <ac:chgData name="Jon Zaimes" userId="26f0867a3d7e414f" providerId="LiveId" clId="{42CA10CC-77AD-455B-892F-C5172873CA1D}" dt="2023-05-18T00:47:42.153" v="1962" actId="20577"/>
          <ac:spMkLst>
            <pc:docMk/>
            <pc:sldMk cId="1951172423" sldId="278"/>
            <ac:spMk id="3" creationId="{0502BD9A-3255-B0A0-FFBD-BC047196C18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C8C1-3539-F688-DF9C-CD36D91D3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F17DD-C89E-62CE-6354-65A1395AF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FC22-DB6F-F538-13F5-926BBF5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00A57-CF01-8EC2-885C-A6657ACF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244AF-E5A5-125B-AD64-575A8F7D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4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9E87-3F9A-AD77-F8B8-86764A00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A33A9-78EF-2B87-5A55-BE88A8F48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6EB93-9EC9-6F63-06E5-0DD242C5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B8BE0-C9E6-BDB9-E32C-3C92F7B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4F21-8ABB-840D-AEBC-D2BFE812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0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0F7EB0-87BD-0D31-02BB-7478880D4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3852F-9290-0D6E-068F-3AAC02AD3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8769A-4FEC-8760-6AFE-AE7806E9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095FE-0BAF-8F57-A01D-2866770F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BAF64-4D45-8684-B2DF-B42BA4FA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2A4A-D21A-69E3-C0BE-5873170B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E22B-4B62-C678-1826-B6C93E7E6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3C93A-3234-72F9-9DB7-6FE25E2A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0196-7ECE-EAB4-0C81-B072488B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8FE07-43CB-7007-DB03-EB13E1C5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9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A82-887F-5F94-83E9-573B4F5D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581A6-D706-896C-2392-2E6FEB05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B4F70-7651-A3EF-2E79-9A2A4662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BCD9A-2CE2-814B-3C0D-D5FAACE0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18DC-A2E6-44F4-AC28-140BE69F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9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FDA4F-719B-8CDE-09DA-BF4721D6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93E46-E48F-878B-7535-AB24E24DA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7D466-C3DA-CB2E-0B15-0BD38155A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E9F4E-8B8B-4DE4-4F47-76A0E190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F093C-9BEA-B8C3-EB97-BB1AACA6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54769-93E4-0621-00B4-0ACD58CD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F6CE-7AD3-5475-6381-DCC2C8F1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BD0B-8553-457B-8BF1-1FCE18A80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F9D7B-E3AA-6E84-2D35-34CAF5617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CD153-BD6B-8177-2B4F-124FEE592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515C8-DC1D-0BC7-1216-D8F884FA1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534AF-9825-8872-E729-8C52F8D0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D466A-76C7-79D2-BB1C-237F0A15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64697-3753-20E3-3B53-CE59A030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8E6F-ECD2-609A-D322-7429B955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2B699-3381-D83C-62E8-1ED5BC42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DDAE0-240D-53E0-32C1-03AF2622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22AF0-13CF-A6F9-EC5D-927D8487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C7600-D681-6D74-1C77-A3C7294D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A4CA5-A5C8-2F80-DE82-76615CDF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1ECA4-5B04-D177-7705-0B162C0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0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5F69-12BB-426E-B1D8-2269F0EB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9C8BA-9740-49BC-CB72-DBDAB270D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32DDF-C170-296D-BC20-21B9AD5F9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FF7C6-406A-73AD-D078-8D463FDD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2FBCA-7D8F-E010-A139-B4AA82AA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25519-FA4A-D1E6-3ADE-26C5152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2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B3B9-F640-47CE-AE32-E5EDBD7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D0BD79-F5E1-E9BB-402F-C32F0AC4E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354A5-FE02-6701-0EA1-5D5E13C4C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B8B83-109E-D100-067E-7DF245DC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AAE90-C0DC-C2B4-BE9C-AD3DF413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CF858-D85B-73AC-3B78-452FEF4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C2CA2-8BFC-CAA5-ACB9-3D65F2B5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594DB-5F31-F407-B67A-F8BEACCF9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72096-299E-9601-1B48-7775F877B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7462A-4D67-4CFA-9583-211BD18B74BF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DF3F9-0287-0447-DA7A-D0C736BAB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86628-297F-17F9-FF5B-C7715683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58785-9F6B-42E0-8E5D-42C6F676D4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5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outdoor, person, human face, grass&#10;&#10;Description automatically generated">
            <a:extLst>
              <a:ext uri="{FF2B5EF4-FFF2-40B4-BE49-F238E27FC236}">
                <a16:creationId xmlns:a16="http://schemas.microsoft.com/office/drawing/2014/main" id="{5F95FD8E-3F14-DB4C-7DFA-63EBE59D9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9"/>
          <a:stretch/>
        </p:blipFill>
        <p:spPr>
          <a:xfrm rot="10800000"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1098C-CDA1-42A1-ECAB-51995F94E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Tips for Topband success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1584C-4952-2D66-AE8E-15BC7B8D3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Autofit/>
          </a:bodyPr>
          <a:lstStyle/>
          <a:p>
            <a:pPr algn="l"/>
            <a:r>
              <a:rPr lang="en-US" sz="2100" dirty="0"/>
              <a:t> AA1K, Jon P. Zaimes, May 19, 2023, Topband Dinner, Hope Hotel, Dayton, Ohio</a:t>
            </a:r>
          </a:p>
        </p:txBody>
      </p:sp>
    </p:spTree>
    <p:extLst>
      <p:ext uri="{BB962C8B-B14F-4D97-AF65-F5344CB8AC3E}">
        <p14:creationId xmlns:p14="http://schemas.microsoft.com/office/powerpoint/2010/main" val="93722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E566-2EE7-F451-4F61-EFCC5436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3393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160-meter driven element in modified K3LR array at AA1K</a:t>
            </a:r>
          </a:p>
        </p:txBody>
      </p:sp>
      <p:pic>
        <p:nvPicPr>
          <p:cNvPr id="5" name="Content Placeholder 4" descr="Rohn 25 tower is driven element in modified K3LR 160-meter array at AA1K in Delaware. M2 log periodic and 6m yagi add top loading.">
            <a:extLst>
              <a:ext uri="{FF2B5EF4-FFF2-40B4-BE49-F238E27FC236}">
                <a16:creationId xmlns:a16="http://schemas.microsoft.com/office/drawing/2014/main" id="{9E555CD2-C69B-3F79-E029-4A43ECEF26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799" y="897096"/>
            <a:ext cx="6891259" cy="5097070"/>
          </a:xfrm>
        </p:spPr>
      </p:pic>
      <p:pic>
        <p:nvPicPr>
          <p:cNvPr id="12" name="Content Placeholder 11" descr="160 meter driven element base sits on large insulators at AA1K&#10;">
            <a:extLst>
              <a:ext uri="{FF2B5EF4-FFF2-40B4-BE49-F238E27FC236}">
                <a16:creationId xmlns:a16="http://schemas.microsoft.com/office/drawing/2014/main" id="{E75020CB-C30F-D32B-1436-448D11A6BD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" y="2050257"/>
            <a:ext cx="6454775" cy="4841082"/>
          </a:xfrm>
        </p:spPr>
      </p:pic>
    </p:spTree>
    <p:extLst>
      <p:ext uri="{BB962C8B-B14F-4D97-AF65-F5344CB8AC3E}">
        <p14:creationId xmlns:p14="http://schemas.microsoft.com/office/powerpoint/2010/main" val="75846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9E5AE-A9B7-36FF-6E48-5E8A21D7E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82" y="178594"/>
            <a:ext cx="4307682" cy="6679406"/>
          </a:xfrm>
        </p:spPr>
        <p:txBody>
          <a:bodyPr>
            <a:normAutofit/>
          </a:bodyPr>
          <a:lstStyle/>
          <a:p>
            <a:r>
              <a:rPr lang="en-US" b="1" dirty="0"/>
              <a:t>Blue dot: </a:t>
            </a:r>
            <a:r>
              <a:rPr lang="en-US" dirty="0" err="1"/>
              <a:t>Rohn</a:t>
            </a:r>
            <a:r>
              <a:rPr lang="en-US" dirty="0"/>
              <a:t> 25 tower, series fed with insulated guys</a:t>
            </a:r>
          </a:p>
          <a:p>
            <a:r>
              <a:rPr lang="en-US" dirty="0"/>
              <a:t>LP and 6m </a:t>
            </a:r>
            <a:r>
              <a:rPr lang="en-US" dirty="0" err="1"/>
              <a:t>yagi</a:t>
            </a:r>
            <a:r>
              <a:rPr lang="en-US" dirty="0"/>
              <a:t> at top make tower resonant around </a:t>
            </a:r>
            <a:r>
              <a:rPr lang="en-US"/>
              <a:t>1400 kHz</a:t>
            </a:r>
            <a:endParaRPr lang="en-US" dirty="0"/>
          </a:p>
          <a:p>
            <a:r>
              <a:rPr lang="en-US" b="1" dirty="0"/>
              <a:t>Green dots: </a:t>
            </a:r>
            <a:r>
              <a:rPr lang="en-US" dirty="0"/>
              <a:t>Four wire t-shaped parasitic elements hang from tower</a:t>
            </a:r>
          </a:p>
          <a:p>
            <a:r>
              <a:rPr lang="en-US" dirty="0"/>
              <a:t>Switchable NE, SE, SW, NW as 3-element array for 5.3 </a:t>
            </a:r>
            <a:r>
              <a:rPr lang="en-US" dirty="0" err="1"/>
              <a:t>db</a:t>
            </a:r>
            <a:r>
              <a:rPr lang="en-US" dirty="0"/>
              <a:t> gain</a:t>
            </a:r>
          </a:p>
          <a:p>
            <a:r>
              <a:rPr lang="en-US" dirty="0"/>
              <a:t>Extra element to NE adds 0.9 </a:t>
            </a:r>
            <a:r>
              <a:rPr lang="en-US" dirty="0" err="1"/>
              <a:t>db</a:t>
            </a:r>
            <a:r>
              <a:rPr lang="en-US" dirty="0"/>
              <a:t> gain to Europe</a:t>
            </a:r>
          </a:p>
          <a:p>
            <a:r>
              <a:rPr lang="en-US" b="1" dirty="0"/>
              <a:t>Red dots: </a:t>
            </a:r>
            <a:r>
              <a:rPr lang="en-US" dirty="0"/>
              <a:t>BSEF TX array</a:t>
            </a:r>
            <a:endParaRPr lang="en-US" b="1" dirty="0"/>
          </a:p>
        </p:txBody>
      </p:sp>
      <p:pic>
        <p:nvPicPr>
          <p:cNvPr id="5" name="Picture 4" descr="A picture containing map, tree&#10;&#10;Description automatically generated">
            <a:extLst>
              <a:ext uri="{FF2B5EF4-FFF2-40B4-BE49-F238E27FC236}">
                <a16:creationId xmlns:a16="http://schemas.microsoft.com/office/drawing/2014/main" id="{58EC7C15-ED33-D06B-1C8C-66947A4E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5" y="0"/>
            <a:ext cx="760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3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picture containing outdoor, plant, ground, grass&#10;&#10;Description automatically generated">
            <a:extLst>
              <a:ext uri="{FF2B5EF4-FFF2-40B4-BE49-F238E27FC236}">
                <a16:creationId xmlns:a16="http://schemas.microsoft.com/office/drawing/2014/main" id="{E7F1200D-71F6-4BA8-B23A-7C9A56110C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-1" b="930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DD337F-A4D6-E63F-02BF-3B772F8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160 second director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picture containing outdoor, sky, branch, tree&#10;&#10;Description automatically generated">
            <a:extLst>
              <a:ext uri="{FF2B5EF4-FFF2-40B4-BE49-F238E27FC236}">
                <a16:creationId xmlns:a16="http://schemas.microsoft.com/office/drawing/2014/main" id="{A92C0731-79A9-FD41-4756-03B63391B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6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35BC6-3838-FF87-6891-9FABE9E2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BSEF TX array</a:t>
            </a:r>
            <a:r>
              <a:rPr lang="en-US" sz="4000" b="1">
                <a:solidFill>
                  <a:srgbClr val="FFFFFF"/>
                </a:solidFill>
              </a:rPr>
              <a:t>   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1710-4ACF-783D-2CAC-B561A98AA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122830"/>
            <a:ext cx="6997911" cy="655092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Four vertical elements with footprint of 146 x 320 feet</a:t>
            </a:r>
          </a:p>
          <a:p>
            <a:r>
              <a:rPr lang="en-US" sz="2400" dirty="0"/>
              <a:t>Each element has 120 radials each 130 feet on the ground</a:t>
            </a:r>
          </a:p>
          <a:p>
            <a:r>
              <a:rPr lang="en-US" sz="2400" dirty="0"/>
              <a:t>Forward elements t-shaped wires, 73.5 feet tall with 58-foot </a:t>
            </a:r>
            <a:r>
              <a:rPr lang="en-US" sz="2400" dirty="0" err="1"/>
              <a:t>tophat</a:t>
            </a:r>
            <a:endParaRPr lang="en-US" sz="2400" dirty="0"/>
          </a:p>
          <a:p>
            <a:r>
              <a:rPr lang="en-US" sz="2400" dirty="0"/>
              <a:t>Rearward elements are inverted L’s</a:t>
            </a:r>
          </a:p>
          <a:p>
            <a:r>
              <a:rPr lang="en-US" sz="2400" dirty="0"/>
              <a:t>One element shared with original K3LR parasitic array, relay switched</a:t>
            </a:r>
          </a:p>
          <a:p>
            <a:r>
              <a:rPr lang="en-US" sz="2400" dirty="0"/>
              <a:t>Elements resonant around 1930 kHz. Small coil resonates to 1830.</a:t>
            </a:r>
          </a:p>
          <a:p>
            <a:r>
              <a:rPr lang="en-US" sz="2400" dirty="0"/>
              <a:t>Two forward elements (toward Europe) fed in parallel via 320-foot, 7/8” 50-ohm hardline. Two rearward elements have coils to resonate at 1795 kHz, making them reflectors.</a:t>
            </a:r>
          </a:p>
          <a:p>
            <a:r>
              <a:rPr lang="en-US" sz="2400" dirty="0"/>
              <a:t>About 8.5 </a:t>
            </a:r>
            <a:r>
              <a:rPr lang="en-US" sz="2400" dirty="0" err="1"/>
              <a:t>db</a:t>
            </a:r>
            <a:r>
              <a:rPr lang="en-US" sz="2400" dirty="0"/>
              <a:t> gain over single element</a:t>
            </a:r>
          </a:p>
        </p:txBody>
      </p:sp>
    </p:spTree>
    <p:extLst>
      <p:ext uri="{BB962C8B-B14F-4D97-AF65-F5344CB8AC3E}">
        <p14:creationId xmlns:p14="http://schemas.microsoft.com/office/powerpoint/2010/main" val="229345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5D40040-7D74-36FB-4641-2997CB3C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9744" cy="1606550"/>
          </a:xfrm>
        </p:spPr>
        <p:txBody>
          <a:bodyPr/>
          <a:lstStyle/>
          <a:p>
            <a:r>
              <a:rPr lang="en-US" dirty="0"/>
              <a:t>Broadside </a:t>
            </a:r>
            <a:r>
              <a:rPr lang="en-US" dirty="0" err="1"/>
              <a:t>endfire</a:t>
            </a:r>
            <a:r>
              <a:rPr lang="en-US" dirty="0"/>
              <a:t> transmit array</a:t>
            </a:r>
          </a:p>
        </p:txBody>
      </p:sp>
      <p:pic>
        <p:nvPicPr>
          <p:cNvPr id="10" name="Content Placeholder 9" descr="A picture containing outdoor, plant, tree, ground&#10;&#10;Description automatically generated">
            <a:extLst>
              <a:ext uri="{FF2B5EF4-FFF2-40B4-BE49-F238E27FC236}">
                <a16:creationId xmlns:a16="http://schemas.microsoft.com/office/drawing/2014/main" id="{95AC163C-FCD0-2259-EF95-D88F154E7D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709"/>
            <a:ext cx="6750842" cy="4710291"/>
          </a:xfrm>
        </p:spPr>
      </p:pic>
      <p:pic>
        <p:nvPicPr>
          <p:cNvPr id="12" name="Content Placeholder 11" descr="A picture containing tree, outdoor, sky, jungle&#10;&#10;Description automatically generated">
            <a:extLst>
              <a:ext uri="{FF2B5EF4-FFF2-40B4-BE49-F238E27FC236}">
                <a16:creationId xmlns:a16="http://schemas.microsoft.com/office/drawing/2014/main" id="{A7D03877-294E-3448-ED6E-765BE56955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799" y="823913"/>
            <a:ext cx="6908801" cy="5181600"/>
          </a:xfrm>
        </p:spPr>
      </p:pic>
    </p:spTree>
    <p:extLst>
      <p:ext uri="{BB962C8B-B14F-4D97-AF65-F5344CB8AC3E}">
        <p14:creationId xmlns:p14="http://schemas.microsoft.com/office/powerpoint/2010/main" val="154666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039E0-2DD0-5616-3FB7-CB42A7F0D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Tip 7: Everything need not be neat and in a box</a:t>
            </a:r>
          </a:p>
        </p:txBody>
      </p:sp>
      <p:pic>
        <p:nvPicPr>
          <p:cNvPr id="5" name="Content Placeholder 4" descr="A picture containing outdoor, trunk, woodland, grass&#10;&#10;Description automatically generated">
            <a:extLst>
              <a:ext uri="{FF2B5EF4-FFF2-40B4-BE49-F238E27FC236}">
                <a16:creationId xmlns:a16="http://schemas.microsoft.com/office/drawing/2014/main" id="{0ACFE4C7-7D40-19ED-C768-20733799D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9" b="1"/>
          <a:stretch/>
        </p:blipFill>
        <p:spPr>
          <a:xfrm rot="162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1BA6A-02B7-1AE3-5629-88FD281F8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Beverage feedpoints</a:t>
            </a:r>
          </a:p>
        </p:txBody>
      </p:sp>
      <p:pic>
        <p:nvPicPr>
          <p:cNvPr id="7" name="Content Placeholder 6" descr="A plastic bottle attached to a tree&#10;&#10;Description automatically generated with medium confidence">
            <a:extLst>
              <a:ext uri="{FF2B5EF4-FFF2-40B4-BE49-F238E27FC236}">
                <a16:creationId xmlns:a16="http://schemas.microsoft.com/office/drawing/2014/main" id="{82F7C42B-11C9-0D6B-A17C-06C543AE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r="-2" b="818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picture containing outdoor, tree, grass, forest&#10;&#10;Description automatically generated">
            <a:extLst>
              <a:ext uri="{FF2B5EF4-FFF2-40B4-BE49-F238E27FC236}">
                <a16:creationId xmlns:a16="http://schemas.microsoft.com/office/drawing/2014/main" id="{20B3D1B2-45C0-58F5-0438-7B93333FC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r="-2" b="73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4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5A1C-D9A4-6BEB-BC27-A993B9CA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436125"/>
          </a:xfrm>
        </p:spPr>
        <p:txBody>
          <a:bodyPr>
            <a:noAutofit/>
          </a:bodyPr>
          <a:lstStyle/>
          <a:p>
            <a:r>
              <a:rPr lang="en-US" sz="4400" dirty="0"/>
              <a:t>Tip 8: Everything does not need to be new and shiny</a:t>
            </a:r>
          </a:p>
        </p:txBody>
      </p:sp>
      <p:pic>
        <p:nvPicPr>
          <p:cNvPr id="6" name="Content Placeholder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6D7C99EF-7913-CCAC-4E56-E487BF9A6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38" y="-53068"/>
            <a:ext cx="5183300" cy="691106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07DB8-4A81-8FB2-2723-CB5717A90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34770"/>
            <a:ext cx="3932237" cy="2334218"/>
          </a:xfrm>
        </p:spPr>
        <p:txBody>
          <a:bodyPr>
            <a:normAutofit/>
          </a:bodyPr>
          <a:lstStyle/>
          <a:p>
            <a:r>
              <a:rPr lang="en-US" sz="2400" dirty="0"/>
              <a:t>Green amp at right is single  4-1000 glass tube amp used on 160 meters at AA1K for about 25 years. It was at least that old when I acquired it in 1984.</a:t>
            </a:r>
          </a:p>
        </p:txBody>
      </p:sp>
    </p:spTree>
    <p:extLst>
      <p:ext uri="{BB962C8B-B14F-4D97-AF65-F5344CB8AC3E}">
        <p14:creationId xmlns:p14="http://schemas.microsoft.com/office/powerpoint/2010/main" val="210903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grass, jungle&#10;&#10;Description automatically generated">
            <a:extLst>
              <a:ext uri="{FF2B5EF4-FFF2-40B4-BE49-F238E27FC236}">
                <a16:creationId xmlns:a16="http://schemas.microsoft.com/office/drawing/2014/main" id="{26DA7030-385F-3E1F-F12D-1FC9147FC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7B94-77C1-2208-FB59-952A0303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Tip 9: Scrounge lots of wire and cable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80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99F5-B686-C4C5-05D4-CEFC4DF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AA1K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BD9A-3255-B0A0-FFBD-BC047196C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</a:t>
            </a:r>
            <a:r>
              <a:rPr lang="en-US" dirty="0" err="1"/>
              <a:t>Rohn</a:t>
            </a:r>
            <a:r>
              <a:rPr lang="en-US" dirty="0"/>
              <a:t> guyed towers, totaling 736 feet of tower</a:t>
            </a:r>
          </a:p>
          <a:p>
            <a:r>
              <a:rPr lang="en-US" dirty="0"/>
              <a:t>125,000 feet of radial wire, sizes from no. 24 to no. 10</a:t>
            </a:r>
          </a:p>
          <a:p>
            <a:r>
              <a:rPr lang="en-US" dirty="0"/>
              <a:t>20,000+ feet of hardline </a:t>
            </a:r>
            <a:r>
              <a:rPr lang="en-US"/>
              <a:t>and coax</a:t>
            </a:r>
            <a:endParaRPr lang="en-US" dirty="0"/>
          </a:p>
          <a:p>
            <a:r>
              <a:rPr lang="en-US" dirty="0"/>
              <a:t>19 HF and 6m </a:t>
            </a:r>
            <a:r>
              <a:rPr lang="en-US" dirty="0" err="1"/>
              <a:t>yagis</a:t>
            </a:r>
            <a:r>
              <a:rPr lang="en-US" dirty="0"/>
              <a:t> (more in progress)</a:t>
            </a:r>
          </a:p>
          <a:p>
            <a:r>
              <a:rPr lang="en-US" dirty="0"/>
              <a:t>24 single-wire and phased Beverages</a:t>
            </a:r>
          </a:p>
          <a:p>
            <a:r>
              <a:rPr lang="en-US" dirty="0"/>
              <a:t>Four broadside/</a:t>
            </a:r>
            <a:r>
              <a:rPr lang="en-US" dirty="0" err="1"/>
              <a:t>endfire</a:t>
            </a:r>
            <a:r>
              <a:rPr lang="en-US" dirty="0"/>
              <a:t> 34-foot-tall receiving vertical arrays</a:t>
            </a:r>
          </a:p>
          <a:p>
            <a:r>
              <a:rPr lang="en-US" dirty="0"/>
              <a:t>One two-element 34-foot receiving vertical array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72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D694D-F0EE-66B0-5DE1-108410973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Tip 1: Antennas must be big</a:t>
            </a:r>
          </a:p>
        </p:txBody>
      </p:sp>
      <p:pic>
        <p:nvPicPr>
          <p:cNvPr id="5" name="Content Placeholder 4" descr="A car on the road&#10;&#10;Description automatically generated with medium confidence">
            <a:extLst>
              <a:ext uri="{FF2B5EF4-FFF2-40B4-BE49-F238E27FC236}">
                <a16:creationId xmlns:a16="http://schemas.microsoft.com/office/drawing/2014/main" id="{67158681-D5E2-503D-9680-E8AE48859A1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881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40706-FA11-EA80-6958-01F475F2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dirty="0"/>
              <a:t>Tip 10: Accessories help</a:t>
            </a:r>
          </a:p>
        </p:txBody>
      </p:sp>
      <p:pic>
        <p:nvPicPr>
          <p:cNvPr id="5" name="Content Placeholder 4" descr="A picture containing electronics, electronic device, audio equipment, indoor&#10;&#10;Description automatically generated">
            <a:extLst>
              <a:ext uri="{FF2B5EF4-FFF2-40B4-BE49-F238E27FC236}">
                <a16:creationId xmlns:a16="http://schemas.microsoft.com/office/drawing/2014/main" id="{40498EA4-BC31-EBC0-5EF1-77CF11DD7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r="635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Content Placeholder 6" descr="A picture containing electrical wiring, cable, electronic engineering, electronics&#10;&#10;Description automatically generated">
            <a:extLst>
              <a:ext uri="{FF2B5EF4-FFF2-40B4-BE49-F238E27FC236}">
                <a16:creationId xmlns:a16="http://schemas.microsoft.com/office/drawing/2014/main" id="{FD532C5D-DA00-8B21-6494-57138784D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5850" y="2682479"/>
            <a:ext cx="3908425" cy="2931318"/>
          </a:xfrm>
        </p:spPr>
      </p:pic>
    </p:spTree>
    <p:extLst>
      <p:ext uri="{BB962C8B-B14F-4D97-AF65-F5344CB8AC3E}">
        <p14:creationId xmlns:p14="http://schemas.microsoft.com/office/powerpoint/2010/main" val="276403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ky, outdoor, public utility, antenna&#10;&#10;Description automatically generated">
            <a:extLst>
              <a:ext uri="{FF2B5EF4-FFF2-40B4-BE49-F238E27FC236}">
                <a16:creationId xmlns:a16="http://schemas.microsoft.com/office/drawing/2014/main" id="{4FF74407-4D62-55CF-CB62-6BD2F5808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08F25-9355-EBEE-6786-282F9FC3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Leave time for maintenance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678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24690-B849-5B02-DA8B-C3C4A4A6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Results</a:t>
            </a:r>
          </a:p>
        </p:txBody>
      </p:sp>
      <p:pic>
        <p:nvPicPr>
          <p:cNvPr id="5" name="Content Placeholder 4" descr="A picture containing text, stationary, book, paper product&#10;&#10;Description automatically generated">
            <a:extLst>
              <a:ext uri="{FF2B5EF4-FFF2-40B4-BE49-F238E27FC236}">
                <a16:creationId xmlns:a16="http://schemas.microsoft.com/office/drawing/2014/main" id="{5C548850-535E-70C9-B3A4-AE180A59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r="316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2E70FB-6749-31E2-9AE6-0B5F6B5C9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329 entities confirmed on Topband</a:t>
            </a:r>
          </a:p>
          <a:p>
            <a:r>
              <a:rPr lang="en-US" sz="2000" dirty="0"/>
              <a:t>All 40 zones confirmed</a:t>
            </a:r>
          </a:p>
          <a:p>
            <a:r>
              <a:rPr lang="en-US" sz="2000" dirty="0"/>
              <a:t>First place USA single op CQ WW 160m contest (1987, 1990, 2000, 2022)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5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ree, outdoor, sky, antenna&#10;&#10;Description automatically generated">
            <a:extLst>
              <a:ext uri="{FF2B5EF4-FFF2-40B4-BE49-F238E27FC236}">
                <a16:creationId xmlns:a16="http://schemas.microsoft.com/office/drawing/2014/main" id="{35FA7D32-79F9-3872-6B3C-5D9D4D30F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59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7334E-16BA-7B21-5B97-C30504ED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Website: AA1K.us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87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AE785-AD37-578D-18CB-F63186F4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AA1K/m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91E5C-9AF6-48F8-9D26-CA1AE20A3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887104"/>
            <a:ext cx="6555347" cy="5766180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Serious mobile operation on 160 meters from 2000 VW Jetta, 2000-2009. Racked up 327,000 miles. Another 200,000 miles on 2009 Jetta.</a:t>
            </a:r>
          </a:p>
          <a:p>
            <a:r>
              <a:rPr lang="en-US" sz="2400" dirty="0"/>
              <a:t>54 countries worked on Topband with KJ7U screwdriver.</a:t>
            </a:r>
          </a:p>
          <a:p>
            <a:r>
              <a:rPr lang="en-US" sz="2400" dirty="0"/>
              <a:t> First QSO was with VK3ZL. Numerous Europeans. G3PQA best ears.</a:t>
            </a:r>
          </a:p>
          <a:p>
            <a:r>
              <a:rPr lang="en-US" sz="2400" dirty="0"/>
              <a:t>Rig was </a:t>
            </a:r>
            <a:r>
              <a:rPr lang="en-US" sz="2400" dirty="0" err="1"/>
              <a:t>Icom</a:t>
            </a:r>
            <a:r>
              <a:rPr lang="en-US" sz="2400" dirty="0"/>
              <a:t> 706Mk2G with 100 watts.</a:t>
            </a:r>
          </a:p>
          <a:p>
            <a:r>
              <a:rPr lang="en-US" sz="2400" dirty="0"/>
              <a:t>All QSOs on CW, with </a:t>
            </a:r>
            <a:r>
              <a:rPr lang="en-US" sz="2400" dirty="0" err="1"/>
              <a:t>Vibroplex</a:t>
            </a:r>
            <a:r>
              <a:rPr lang="en-US" sz="2400" dirty="0"/>
              <a:t> junior paddle sitting on passenger seat. No memory </a:t>
            </a:r>
            <a:r>
              <a:rPr lang="en-US" sz="2400" dirty="0" err="1"/>
              <a:t>keyer</a:t>
            </a:r>
            <a:r>
              <a:rPr lang="en-US" sz="2400" dirty="0"/>
              <a:t>.</a:t>
            </a:r>
          </a:p>
          <a:p>
            <a:r>
              <a:rPr lang="en-US" sz="2400" dirty="0"/>
              <a:t>QSOs made during my normal commute, no special trips to work DX</a:t>
            </a:r>
          </a:p>
          <a:p>
            <a:r>
              <a:rPr lang="en-US" sz="2400" dirty="0"/>
              <a:t>Delaware Route 1 is newer highway, no power lines. RF quiet</a:t>
            </a:r>
          </a:p>
          <a:p>
            <a:r>
              <a:rPr lang="en-US" sz="2400" dirty="0"/>
              <a:t>Diesel engine made for quiet noise floor. No ignition noise.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965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EEBF1-C9B4-4651-7924-D09E08AC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Early years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BAF5DAB-2C9E-37D6-2D19-72F29A6E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r="-1" b="13665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1F29E0DC-8E82-2477-7A9F-B73662B5B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38" y="3198503"/>
            <a:ext cx="2941637" cy="1978645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9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379B-5D96-5613-1C35-FC5328191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57" y="525195"/>
            <a:ext cx="4148093" cy="2806506"/>
          </a:xfrm>
        </p:spPr>
        <p:txBody>
          <a:bodyPr anchor="b">
            <a:normAutofit/>
          </a:bodyPr>
          <a:lstStyle/>
          <a:p>
            <a:r>
              <a:rPr lang="en-US" sz="4000"/>
              <a:t>Tip 2: Never quit early</a:t>
            </a:r>
          </a:p>
        </p:txBody>
      </p:sp>
      <p:pic>
        <p:nvPicPr>
          <p:cNvPr id="5" name="Content Placeholder 4" descr="A picture containing outdoor, tree, sky, antenna&#10;&#10;Description automatically generated">
            <a:extLst>
              <a:ext uri="{FF2B5EF4-FFF2-40B4-BE49-F238E27FC236}">
                <a16:creationId xmlns:a16="http://schemas.microsoft.com/office/drawing/2014/main" id="{D0792C42-05F0-D56B-9050-51F837119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434754" y="1005818"/>
            <a:ext cx="6132829" cy="4464623"/>
          </a:xfrm>
          <a:prstGeom prst="rect">
            <a:avLst/>
          </a:prstGeom>
        </p:spPr>
      </p:pic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DE20DEAC-B262-CE33-2100-DADC50CA0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57" y="3526300"/>
            <a:ext cx="4148093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How a coffee break may have cost me a new one in QTH north of Wilmington, Delaware. Tower is 120 feet with ½ wave sloper for Topband.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871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DF758-46CA-CBB4-3B9F-7CF1B317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Tip 3: Always be prepared</a:t>
            </a:r>
          </a:p>
        </p:txBody>
      </p:sp>
      <p:pic>
        <p:nvPicPr>
          <p:cNvPr id="6" name="Picture Placeholder 5" descr="A white paper with blue writing on it&#10;&#10;Description automatically generated with low confidence">
            <a:extLst>
              <a:ext uri="{FF2B5EF4-FFF2-40B4-BE49-F238E27FC236}">
                <a16:creationId xmlns:a16="http://schemas.microsoft.com/office/drawing/2014/main" id="{E80E5CC8-ACCF-E158-38A9-DD99D6C7DE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F40BB-043B-83C5-93EA-49FD7457B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2007 summer vacation trip to Rangely Lake in Maine turned into portable operation to chase a needed one on 160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9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ap, aerial photography, bird's-eye view, aerial&#10;&#10;Description automatically generated">
            <a:extLst>
              <a:ext uri="{FF2B5EF4-FFF2-40B4-BE49-F238E27FC236}">
                <a16:creationId xmlns:a16="http://schemas.microsoft.com/office/drawing/2014/main" id="{0E7A8F35-CE3C-6852-6EC1-7C1B03CFD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r="14016"/>
          <a:stretch/>
        </p:blipFill>
        <p:spPr>
          <a:xfrm>
            <a:off x="4060501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4718E-CD86-3873-F745-DC45C879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328527"/>
            <a:ext cx="3052293" cy="6153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900" dirty="0">
                <a:solidFill>
                  <a:srgbClr val="FFFFFF"/>
                </a:solidFill>
              </a:rPr>
              <a:t>Tip 5: Acquire more land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Moved in December 1997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Original property 12 acres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Added upper 5.5 acres in 2014 </a:t>
            </a:r>
          </a:p>
        </p:txBody>
      </p:sp>
    </p:spTree>
    <p:extLst>
      <p:ext uri="{BB962C8B-B14F-4D97-AF65-F5344CB8AC3E}">
        <p14:creationId xmlns:p14="http://schemas.microsoft.com/office/powerpoint/2010/main" val="186073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966F7-DAED-7570-8EF8-05FF56CC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Tip 6: More antennas is better</a:t>
            </a:r>
          </a:p>
        </p:txBody>
      </p:sp>
      <p:pic>
        <p:nvPicPr>
          <p:cNvPr id="5" name="Content Placeholder 4" descr="A picture containing tree, outdoor, sky, overhead power line&#10;&#10;Description automatically generated">
            <a:extLst>
              <a:ext uri="{FF2B5EF4-FFF2-40B4-BE49-F238E27FC236}">
                <a16:creationId xmlns:a16="http://schemas.microsoft.com/office/drawing/2014/main" id="{1689D20F-236F-14DD-5468-F10B48365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9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ap, screenshot, colorfulness&#10;&#10;Description automatically generated">
            <a:extLst>
              <a:ext uri="{FF2B5EF4-FFF2-40B4-BE49-F238E27FC236}">
                <a16:creationId xmlns:a16="http://schemas.microsoft.com/office/drawing/2014/main" id="{753BCF16-A41D-7757-1BAD-969FA0A34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b="6044"/>
          <a:stretch/>
        </p:blipFill>
        <p:spPr>
          <a:xfrm>
            <a:off x="4071247" y="10"/>
            <a:ext cx="8160026" cy="6875809"/>
          </a:xfrm>
          <a:prstGeom prst="rect">
            <a:avLst/>
          </a:prstGeom>
        </p:spPr>
      </p:pic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D7053-4BCB-C4F7-D992-EA2E8FE8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9307"/>
            <a:ext cx="3052293" cy="62224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Red dots: </a:t>
            </a:r>
            <a:r>
              <a:rPr lang="en-US" sz="2400" dirty="0">
                <a:solidFill>
                  <a:srgbClr val="FFFFFF"/>
                </a:solidFill>
              </a:rPr>
              <a:t>Eight </a:t>
            </a:r>
            <a:r>
              <a:rPr lang="en-US" sz="2400" dirty="0" err="1">
                <a:solidFill>
                  <a:srgbClr val="FFFFFF"/>
                </a:solidFill>
              </a:rPr>
              <a:t>Rohn</a:t>
            </a:r>
            <a:r>
              <a:rPr lang="en-US" sz="2400" dirty="0">
                <a:solidFill>
                  <a:srgbClr val="FFFFFF"/>
                </a:solidFill>
              </a:rPr>
              <a:t> guyed towers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Blue dots: </a:t>
            </a:r>
            <a:r>
              <a:rPr lang="en-US" sz="2400" dirty="0">
                <a:solidFill>
                  <a:srgbClr val="FFFFFF"/>
                </a:solidFill>
              </a:rPr>
              <a:t>JA/SE BSEF receive short vertical array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Green dots: </a:t>
            </a:r>
            <a:r>
              <a:rPr lang="en-US" sz="2400" dirty="0">
                <a:solidFill>
                  <a:srgbClr val="FFFFFF"/>
                </a:solidFill>
              </a:rPr>
              <a:t>Eu/SW BSEF receive short vertical array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White dots: </a:t>
            </a:r>
            <a:r>
              <a:rPr lang="en-US" sz="2400" dirty="0">
                <a:solidFill>
                  <a:srgbClr val="FFFFFF"/>
                </a:solidFill>
              </a:rPr>
              <a:t>Phased short verticals for in-band RX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Thin colored lines: </a:t>
            </a:r>
            <a:r>
              <a:rPr lang="en-US" sz="2400" dirty="0">
                <a:solidFill>
                  <a:srgbClr val="FFFFFF"/>
                </a:solidFill>
              </a:rPr>
              <a:t>Single-wire Beverages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Thick colored lines: </a:t>
            </a:r>
            <a:r>
              <a:rPr lang="en-US" sz="2400" dirty="0">
                <a:solidFill>
                  <a:srgbClr val="FFFFFF"/>
                </a:solidFill>
              </a:rPr>
              <a:t>Phased Beverage pairs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57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669</Words>
  <Application>Microsoft Office PowerPoint</Application>
  <PresentationFormat>Widescreen</PresentationFormat>
  <Paragraphs>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Tips for Topband success</vt:lpstr>
      <vt:lpstr>Tip 1: Antennas must be big</vt:lpstr>
      <vt:lpstr>AA1K/m </vt:lpstr>
      <vt:lpstr>Early years</vt:lpstr>
      <vt:lpstr>Tip 2: Never quit early</vt:lpstr>
      <vt:lpstr>Tip 3: Always be prepared</vt:lpstr>
      <vt:lpstr>Tip 5: Acquire more land  Moved in December 1997  Original property 12 acres  Added upper 5.5 acres in 2014 </vt:lpstr>
      <vt:lpstr>Tip 6: More antennas is better</vt:lpstr>
      <vt:lpstr>Red dots: Eight Rohn guyed towers  Blue dots: JA/SE BSEF receive short vertical array  Green dots: Eu/SW BSEF receive short vertical array  White dots: Phased short verticals for in-band RX  Thin colored lines: Single-wire Beverages  Thick colored lines: Phased Beverage pairs  </vt:lpstr>
      <vt:lpstr>160-meter driven element in modified K3LR array at AA1K</vt:lpstr>
      <vt:lpstr>PowerPoint Presentation</vt:lpstr>
      <vt:lpstr>160 second director </vt:lpstr>
      <vt:lpstr>BSEF TX array   </vt:lpstr>
      <vt:lpstr>Broadside endfire transmit array</vt:lpstr>
      <vt:lpstr>Tip 7: Everything need not be neat and in a box</vt:lpstr>
      <vt:lpstr>Beverage feedpoints</vt:lpstr>
      <vt:lpstr>Tip 8: Everything does not need to be new and shiny</vt:lpstr>
      <vt:lpstr>Tip 9: Scrounge lots of wire and cable</vt:lpstr>
      <vt:lpstr>AA1K by the numbers</vt:lpstr>
      <vt:lpstr>Tip 10: Accessories help</vt:lpstr>
      <vt:lpstr>Leave time for maintenance</vt:lpstr>
      <vt:lpstr>Results</vt:lpstr>
      <vt:lpstr>Website: AA1K.us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to break  for Topband success</dc:title>
  <dc:creator>Jon Zaimes</dc:creator>
  <cp:lastModifiedBy>Jon Zaimes</cp:lastModifiedBy>
  <cp:revision>4</cp:revision>
  <dcterms:created xsi:type="dcterms:W3CDTF">2023-05-16T18:08:45Z</dcterms:created>
  <dcterms:modified xsi:type="dcterms:W3CDTF">2023-05-22T17:32:58Z</dcterms:modified>
</cp:coreProperties>
</file>